
<file path=[Content_Types].xml><?xml version="1.0" encoding="utf-8"?>
<Types xmlns="http://schemas.openxmlformats.org/package/2006/content-types"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5"/>
  </p:notesMasterIdLst>
  <p:sldIdLst>
    <p:sldId id="285" r:id="rId2"/>
    <p:sldId id="286" r:id="rId3"/>
    <p:sldId id="274" r:id="rId4"/>
    <p:sldId id="294" r:id="rId5"/>
    <p:sldId id="290" r:id="rId6"/>
    <p:sldId id="291" r:id="rId7"/>
    <p:sldId id="292" r:id="rId8"/>
    <p:sldId id="295" r:id="rId9"/>
    <p:sldId id="296" r:id="rId10"/>
    <p:sldId id="297" r:id="rId11"/>
    <p:sldId id="298" r:id="rId12"/>
    <p:sldId id="284" r:id="rId13"/>
    <p:sldId id="293" r:id="rId14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rner, Robert" initials="HR" lastIdx="0" clrIdx="0">
    <p:extLst>
      <p:ext uri="{19B8F6BF-5375-455C-9EA6-DF929625EA0E}">
        <p15:presenceInfo xmlns:p15="http://schemas.microsoft.com/office/powerpoint/2012/main" userId="S-1-5-21-1108315343-725651118-2080461254-196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0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0BF24B-87BF-4251-9AB9-71AED1CADF5D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A68C1-D92C-4C34-B608-59830A102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5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3018"/>
            <a:fld id="{002D23A5-4869-4646-A4C8-CBC8D94101F1}" type="slidenum">
              <a:rPr lang="en-US">
                <a:solidFill>
                  <a:prstClr val="black"/>
                </a:solidFill>
                <a:latin typeface="Calibri"/>
              </a:rPr>
              <a:pPr defTabSz="923018"/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662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3018"/>
            <a:fld id="{002D23A5-4869-4646-A4C8-CBC8D94101F1}" type="slidenum">
              <a:rPr lang="en-US">
                <a:solidFill>
                  <a:prstClr val="black"/>
                </a:solidFill>
                <a:latin typeface="Calibri"/>
              </a:rPr>
              <a:pPr defTabSz="923018"/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1897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5500-9D49-4EC2-B9E0-DA450E11B7F1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5269-4731-4FDC-9796-FA400C4ACF4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20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5500-9D49-4EC2-B9E0-DA450E11B7F1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5269-4731-4FDC-9796-FA400C4AC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15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5500-9D49-4EC2-B9E0-DA450E11B7F1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5269-4731-4FDC-9796-FA400C4AC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54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5500-9D49-4EC2-B9E0-DA450E11B7F1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5269-4731-4FDC-9796-FA400C4AC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4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5500-9D49-4EC2-B9E0-DA450E11B7F1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5269-4731-4FDC-9796-FA400C4ACF4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852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5500-9D49-4EC2-B9E0-DA450E11B7F1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5269-4731-4FDC-9796-FA400C4AC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31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5500-9D49-4EC2-B9E0-DA450E11B7F1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5269-4731-4FDC-9796-FA400C4AC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12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5500-9D49-4EC2-B9E0-DA450E11B7F1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5269-4731-4FDC-9796-FA400C4AC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25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5500-9D49-4EC2-B9E0-DA450E11B7F1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5269-4731-4FDC-9796-FA400C4AC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351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DF5500-9D49-4EC2-B9E0-DA450E11B7F1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4425269-4731-4FDC-9796-FA400C4AC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655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F5500-9D49-4EC2-B9E0-DA450E11B7F1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5269-4731-4FDC-9796-FA400C4AC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80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4DF5500-9D49-4EC2-B9E0-DA450E11B7F1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4425269-4731-4FDC-9796-FA400C4ACF4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812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DFF7A-AC7C-4F00-B761-12197D72A4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800" b="1" dirty="0" err="1" smtClean="0"/>
              <a:t>Dupont</a:t>
            </a:r>
            <a:r>
              <a:rPr lang="en-US" sz="8800" b="1" dirty="0" smtClean="0"/>
              <a:t> </a:t>
            </a:r>
            <a:r>
              <a:rPr lang="en-US" sz="8800" b="1" dirty="0" err="1" smtClean="0"/>
              <a:t>Wappoo</a:t>
            </a:r>
            <a:endParaRPr lang="en-US" sz="88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A2C1A2-8DB6-44CF-848C-8BC3F1B9C0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Watershed Master </a:t>
            </a:r>
            <a:r>
              <a:rPr lang="en-US" sz="4000" b="1" dirty="0" smtClean="0"/>
              <a:t>Plan update</a:t>
            </a:r>
            <a:endParaRPr lang="en-US" sz="4000" b="1" dirty="0"/>
          </a:p>
        </p:txBody>
      </p:sp>
      <p:pic>
        <p:nvPicPr>
          <p:cNvPr id="4" name="Picture 3" descr="CityLogo_Email">
            <a:extLst>
              <a:ext uri="{FF2B5EF4-FFF2-40B4-BE49-F238E27FC236}">
                <a16:creationId xmlns:a16="http://schemas.microsoft.com/office/drawing/2014/main" id="{FF84D38A-C3F3-4945-B791-881376D6A69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922" y="5352001"/>
            <a:ext cx="2286000" cy="942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7163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9FDC1E6-6D55-42B4-A67B-8352D1A8B017}"/>
              </a:ext>
            </a:extLst>
          </p:cNvPr>
          <p:cNvSpPr txBox="1">
            <a:spLocks/>
          </p:cNvSpPr>
          <p:nvPr/>
        </p:nvSpPr>
        <p:spPr>
          <a:xfrm>
            <a:off x="1025135" y="-546154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Area 3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746"/>
          <a:stretch/>
        </p:blipFill>
        <p:spPr>
          <a:xfrm>
            <a:off x="885149" y="1064042"/>
            <a:ext cx="9924919" cy="49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20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9FDC1E6-6D55-42B4-A67B-8352D1A8B017}"/>
              </a:ext>
            </a:extLst>
          </p:cNvPr>
          <p:cNvSpPr txBox="1">
            <a:spLocks/>
          </p:cNvSpPr>
          <p:nvPr/>
        </p:nvSpPr>
        <p:spPr>
          <a:xfrm>
            <a:off x="1025135" y="-546154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Area 4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367"/>
          <a:stretch/>
        </p:blipFill>
        <p:spPr>
          <a:xfrm>
            <a:off x="857638" y="1127736"/>
            <a:ext cx="10225897" cy="500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407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DC1E6-6D55-42B4-A67B-8352D1A8B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Development Reviews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09335-2D63-43E8-97F0-5C0473E4C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46578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 smtClean="0"/>
              <a:t>Regional Approaches to SW Standards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 smtClean="0"/>
              <a:t>Flood Potential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 smtClean="0"/>
              <a:t>Detention Time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 smtClean="0"/>
              <a:t>Redevelopment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 smtClean="0"/>
              <a:t>Easement </a:t>
            </a:r>
            <a:r>
              <a:rPr lang="en-US" sz="2400" b="1" dirty="0" smtClean="0"/>
              <a:t>Needs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 smtClean="0"/>
              <a:t>Special Protection Area Designations</a:t>
            </a:r>
            <a:r>
              <a:rPr lang="en-US" sz="2400" b="1" dirty="0" smtClean="0"/>
              <a:t> </a:t>
            </a:r>
            <a:endParaRPr lang="en-US" sz="2400" b="1" dirty="0" smtClean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CityLogo_Email">
            <a:extLst>
              <a:ext uri="{FF2B5EF4-FFF2-40B4-BE49-F238E27FC236}">
                <a16:creationId xmlns:a16="http://schemas.microsoft.com/office/drawing/2014/main" id="{B85AA77C-1FE4-4640-95DA-7C9E8285832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922" y="5352001"/>
            <a:ext cx="2286000" cy="942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4768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Thank You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Matthew Fountain PE, PG</a:t>
            </a:r>
          </a:p>
          <a:p>
            <a:r>
              <a:rPr lang="en-US" dirty="0" smtClean="0"/>
              <a:t>Director of Stormwater Management</a:t>
            </a:r>
          </a:p>
          <a:p>
            <a:r>
              <a:rPr lang="en-US" dirty="0" smtClean="0"/>
              <a:t>City of Charleston</a:t>
            </a:r>
          </a:p>
          <a:p>
            <a:r>
              <a:rPr lang="en-US" dirty="0" smtClean="0"/>
              <a:t>Fountainm@charleston-sc.gov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125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B7125-DD2E-4E8C-9A7E-6452EF466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1119D-3931-4D50-8543-F70E86EA2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62076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3500" b="1" dirty="0" smtClean="0"/>
              <a:t>Plan Review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500" b="1" dirty="0" smtClean="0"/>
              <a:t>County/City Collaboration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500" b="1" dirty="0" smtClean="0"/>
              <a:t>Drainage System Rehabilitation</a:t>
            </a:r>
            <a:endParaRPr lang="en-US" sz="3500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500" b="1" dirty="0" smtClean="0"/>
              <a:t>Improvement Design Plans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500" b="1" dirty="0" smtClean="0"/>
              <a:t>Development Reviews </a:t>
            </a:r>
            <a:endParaRPr lang="en-US" sz="3500" b="1" dirty="0" smtClean="0"/>
          </a:p>
          <a:p>
            <a:pPr lvl="1">
              <a:buFont typeface="Arial" panose="020B0604020202020204" pitchFamily="34" charset="0"/>
              <a:buChar char="•"/>
            </a:pPr>
            <a:endParaRPr lang="en-US" sz="3200" b="1" dirty="0"/>
          </a:p>
        </p:txBody>
      </p:sp>
      <p:pic>
        <p:nvPicPr>
          <p:cNvPr id="4" name="Picture 3" descr="CityLogo_Email">
            <a:extLst>
              <a:ext uri="{FF2B5EF4-FFF2-40B4-BE49-F238E27FC236}">
                <a16:creationId xmlns:a16="http://schemas.microsoft.com/office/drawing/2014/main" id="{78AFC95B-9319-4E41-A754-38075D946E3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922" y="5352001"/>
            <a:ext cx="2286000" cy="942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3211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20B49E-63C6-4703-BED4-1FB49EA16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514" y="285583"/>
            <a:ext cx="10058400" cy="905657"/>
          </a:xfrm>
        </p:spPr>
        <p:txBody>
          <a:bodyPr>
            <a:normAutofit/>
          </a:bodyPr>
          <a:lstStyle/>
          <a:p>
            <a:r>
              <a:rPr lang="en-US" b="1" dirty="0" smtClean="0"/>
              <a:t>Area Boundary – 1,600 Acres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10" y="1105733"/>
            <a:ext cx="10790326" cy="575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729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B7125-DD2E-4E8C-9A7E-6452EF466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Collaboration</a:t>
            </a:r>
            <a:endParaRPr lang="en-US" sz="6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1119D-3931-4D50-8543-F70E86EA2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62076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3500" b="1" dirty="0" smtClean="0"/>
              <a:t>Cost Sharing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100" b="1" dirty="0" smtClean="0"/>
              <a:t>Work to Date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100" b="1" dirty="0" smtClean="0"/>
              <a:t>System Rehabilitation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100" b="1" dirty="0" smtClean="0"/>
              <a:t>Design of Improvements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3100" b="1" dirty="0" smtClean="0"/>
              <a:t>Construction of Improvements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500" b="1" dirty="0" smtClean="0"/>
              <a:t>Development Review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500" b="1" dirty="0" smtClean="0"/>
              <a:t>Special Protection Area Designations</a:t>
            </a:r>
            <a:endParaRPr lang="en-US" sz="3500" b="1" dirty="0"/>
          </a:p>
          <a:p>
            <a:pPr lvl="1">
              <a:buFont typeface="Arial" panose="020B0604020202020204" pitchFamily="34" charset="0"/>
              <a:buChar char="•"/>
            </a:pPr>
            <a:endParaRPr lang="en-US" sz="3200" b="1" dirty="0"/>
          </a:p>
        </p:txBody>
      </p:sp>
      <p:pic>
        <p:nvPicPr>
          <p:cNvPr id="4" name="Picture 3" descr="CityLogo_Email">
            <a:extLst>
              <a:ext uri="{FF2B5EF4-FFF2-40B4-BE49-F238E27FC236}">
                <a16:creationId xmlns:a16="http://schemas.microsoft.com/office/drawing/2014/main" id="{78AFC95B-9319-4E41-A754-38075D946E3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922" y="5352001"/>
            <a:ext cx="2286000" cy="942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6864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2640" y="119291"/>
            <a:ext cx="10321871" cy="825572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tx1"/>
                </a:solidFill>
              </a:rPr>
              <a:t>Drainage Inventory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78" y="859971"/>
            <a:ext cx="10930637" cy="579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18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2640" y="119291"/>
            <a:ext cx="10321871" cy="825572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tx1"/>
                </a:solidFill>
              </a:rPr>
              <a:t>Rehabilitation Prioritization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528" y="820876"/>
            <a:ext cx="9216842" cy="580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99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0B83571-4292-4496-BF92-6D7BB84454DD}"/>
              </a:ext>
            </a:extLst>
          </p:cNvPr>
          <p:cNvSpPr txBox="1"/>
          <p:nvPr/>
        </p:nvSpPr>
        <p:spPr>
          <a:xfrm>
            <a:off x="1025135" y="517577"/>
            <a:ext cx="30320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Hickory Farms Diversion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0211B3-C0D1-416C-BCFB-1AFC37E3F0BA}"/>
              </a:ext>
            </a:extLst>
          </p:cNvPr>
          <p:cNvSpPr txBox="1"/>
          <p:nvPr/>
        </p:nvSpPr>
        <p:spPr>
          <a:xfrm>
            <a:off x="2727117" y="3807273"/>
            <a:ext cx="12228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Channel  </a:t>
            </a:r>
          </a:p>
          <a:p>
            <a:r>
              <a:rPr lang="en-US" sz="1400" dirty="0">
                <a:solidFill>
                  <a:schemeClr val="bg1"/>
                </a:solidFill>
              </a:rPr>
              <a:t>Conveyance &amp;</a:t>
            </a:r>
          </a:p>
          <a:p>
            <a:r>
              <a:rPr lang="en-US" sz="1400" dirty="0">
                <a:solidFill>
                  <a:schemeClr val="bg1"/>
                </a:solidFill>
              </a:rPr>
              <a:t>Storage 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61C0474-5FB4-4761-A793-BF9C88DD9A3E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3950016" y="3639669"/>
            <a:ext cx="1093039" cy="536936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E6BF665-DD92-43F3-97A5-C5EDEF062D05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3950016" y="4176605"/>
            <a:ext cx="965201" cy="155772"/>
          </a:xfrm>
          <a:prstGeom prst="straightConnector1">
            <a:avLst/>
          </a:prstGeom>
          <a:ln w="317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79FDC1E6-6D55-42B4-A67B-8352D1A8B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135" y="-546154"/>
            <a:ext cx="10058400" cy="1450757"/>
          </a:xfrm>
        </p:spPr>
        <p:txBody>
          <a:bodyPr/>
          <a:lstStyle/>
          <a:p>
            <a:r>
              <a:rPr lang="en-US" b="1" dirty="0" smtClean="0"/>
              <a:t>Improvement Projects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12" y="941469"/>
            <a:ext cx="10917531" cy="574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37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701"/>
          <a:stretch/>
        </p:blipFill>
        <p:spPr>
          <a:xfrm>
            <a:off x="797531" y="904603"/>
            <a:ext cx="9866234" cy="479225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9FDC1E6-6D55-42B4-A67B-8352D1A8B017}"/>
              </a:ext>
            </a:extLst>
          </p:cNvPr>
          <p:cNvSpPr txBox="1">
            <a:spLocks/>
          </p:cNvSpPr>
          <p:nvPr/>
        </p:nvSpPr>
        <p:spPr>
          <a:xfrm>
            <a:off x="1025135" y="-546154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Area 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07255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9FDC1E6-6D55-42B4-A67B-8352D1A8B017}"/>
              </a:ext>
            </a:extLst>
          </p:cNvPr>
          <p:cNvSpPr txBox="1">
            <a:spLocks/>
          </p:cNvSpPr>
          <p:nvPr/>
        </p:nvSpPr>
        <p:spPr>
          <a:xfrm>
            <a:off x="1025135" y="-546154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Area 2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640" y="984124"/>
            <a:ext cx="10603359" cy="518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4827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678</TotalTime>
  <Words>102</Words>
  <Application>Microsoft Office PowerPoint</Application>
  <PresentationFormat>Widescreen</PresentationFormat>
  <Paragraphs>46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Retrospect</vt:lpstr>
      <vt:lpstr>Dupont Wappoo</vt:lpstr>
      <vt:lpstr>Overview</vt:lpstr>
      <vt:lpstr>Area Boundary – 1,600 Acres</vt:lpstr>
      <vt:lpstr>Collaboration</vt:lpstr>
      <vt:lpstr>Drainage Inventory</vt:lpstr>
      <vt:lpstr>Rehabilitation Prioritization</vt:lpstr>
      <vt:lpstr>Improvement Projects</vt:lpstr>
      <vt:lpstr>PowerPoint Presentation</vt:lpstr>
      <vt:lpstr>PowerPoint Presentation</vt:lpstr>
      <vt:lpstr>PowerPoint Presentation</vt:lpstr>
      <vt:lpstr>PowerPoint Presentation</vt:lpstr>
      <vt:lpstr>Development Reviews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Fountain</dc:creator>
  <cp:lastModifiedBy>Fountain, Matt</cp:lastModifiedBy>
  <cp:revision>40</cp:revision>
  <dcterms:created xsi:type="dcterms:W3CDTF">2019-01-04T22:10:56Z</dcterms:created>
  <dcterms:modified xsi:type="dcterms:W3CDTF">2020-01-07T22:11:00Z</dcterms:modified>
</cp:coreProperties>
</file>