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1126" r:id="rId2"/>
    <p:sldId id="1148" r:id="rId3"/>
    <p:sldId id="1129" r:id="rId4"/>
    <p:sldId id="1144" r:id="rId5"/>
    <p:sldId id="1127" r:id="rId6"/>
    <p:sldId id="1152" r:id="rId7"/>
    <p:sldId id="115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5FFF9"/>
    <a:srgbClr val="00ACA8"/>
    <a:srgbClr val="00D5D0"/>
    <a:srgbClr val="9E0000"/>
    <a:srgbClr val="2A544B"/>
    <a:srgbClr val="376F6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86" autoAdjust="0"/>
  </p:normalViewPr>
  <p:slideViewPr>
    <p:cSldViewPr>
      <p:cViewPr varScale="1">
        <p:scale>
          <a:sx n="58" d="100"/>
          <a:sy n="58" d="100"/>
        </p:scale>
        <p:origin x="964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ABFF3-2A09-450D-9D0B-B06FCE8A389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CBDFD4-3E05-4BC1-93F8-6F061344B446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2000" b="0" dirty="0" smtClean="0"/>
            <a:t>Responsible Parties</a:t>
          </a:r>
          <a:endParaRPr lang="en-US" sz="2000" b="0" dirty="0"/>
        </a:p>
      </dgm:t>
    </dgm:pt>
    <dgm:pt modelId="{382C3210-B168-4F19-BF39-E80C07BE83F9}" type="parTrans" cxnId="{ED3F548D-2E46-4B52-A1EA-01C8B3290CF7}">
      <dgm:prSet/>
      <dgm:spPr/>
      <dgm:t>
        <a:bodyPr/>
        <a:lstStyle/>
        <a:p>
          <a:endParaRPr lang="en-US"/>
        </a:p>
      </dgm:t>
    </dgm:pt>
    <dgm:pt modelId="{F0F6845D-A97B-4782-8106-90CA51E4B6EA}" type="sibTrans" cxnId="{ED3F548D-2E46-4B52-A1EA-01C8B3290CF7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3079D19-C406-4FBC-B89A-E51548B22B17}">
      <dgm:prSet phldrT="[Text]" custT="1"/>
      <dgm:spPr>
        <a:solidFill>
          <a:srgbClr val="00D5D0"/>
        </a:solidFill>
      </dgm:spPr>
      <dgm:t>
        <a:bodyPr/>
        <a:lstStyle/>
        <a:p>
          <a:r>
            <a:rPr lang="en-US" sz="3200" dirty="0" smtClean="0"/>
            <a:t>CBDI Commission</a:t>
          </a:r>
          <a:endParaRPr lang="en-US" sz="3200" dirty="0"/>
        </a:p>
      </dgm:t>
    </dgm:pt>
    <dgm:pt modelId="{9DA0AFE0-B965-4D7F-823B-2343A12224DA}" type="parTrans" cxnId="{AE74B701-EA36-4362-A389-9FC5B712C750}">
      <dgm:prSet/>
      <dgm:spPr/>
      <dgm:t>
        <a:bodyPr/>
        <a:lstStyle/>
        <a:p>
          <a:endParaRPr lang="en-US"/>
        </a:p>
      </dgm:t>
    </dgm:pt>
    <dgm:pt modelId="{5C3E3A04-A04A-4BD7-A568-E3AF53E20D6C}" type="sibTrans" cxnId="{AE74B701-EA36-4362-A389-9FC5B712C750}">
      <dgm:prSet/>
      <dgm:spPr/>
      <dgm:t>
        <a:bodyPr/>
        <a:lstStyle/>
        <a:p>
          <a:endParaRPr lang="en-US"/>
        </a:p>
      </dgm:t>
    </dgm:pt>
    <dgm:pt modelId="{56740B02-0B75-4D44-B892-F49CA123FFB1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Council</a:t>
          </a:r>
          <a:endParaRPr lang="en-US" sz="1600" dirty="0"/>
        </a:p>
      </dgm:t>
    </dgm:pt>
    <dgm:pt modelId="{02E5BC09-8440-437B-AAA9-B1115F912E72}" type="parTrans" cxnId="{3B88AB11-BC3D-47D9-857D-1674ED48DAF0}">
      <dgm:prSet/>
      <dgm:spPr/>
      <dgm:t>
        <a:bodyPr/>
        <a:lstStyle/>
        <a:p>
          <a:endParaRPr lang="en-US"/>
        </a:p>
      </dgm:t>
    </dgm:pt>
    <dgm:pt modelId="{15D605F5-09F1-4BA3-99E2-8379F9179500}" type="sibTrans" cxnId="{3B88AB11-BC3D-47D9-857D-1674ED48DAF0}">
      <dgm:prSet/>
      <dgm:spPr/>
      <dgm:t>
        <a:bodyPr/>
        <a:lstStyle/>
        <a:p>
          <a:endParaRPr lang="en-US"/>
        </a:p>
      </dgm:t>
    </dgm:pt>
    <dgm:pt modelId="{63EE437E-E166-40D6-BEDE-6962980AACC5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Staff</a:t>
          </a:r>
          <a:endParaRPr lang="en-US" sz="1600" dirty="0"/>
        </a:p>
      </dgm:t>
    </dgm:pt>
    <dgm:pt modelId="{FB9F0FEE-21DF-481D-8E97-775E1C73461E}" type="parTrans" cxnId="{988A77CE-4857-40F1-84AE-32259CD92AA6}">
      <dgm:prSet/>
      <dgm:spPr/>
      <dgm:t>
        <a:bodyPr/>
        <a:lstStyle/>
        <a:p>
          <a:endParaRPr lang="en-US"/>
        </a:p>
      </dgm:t>
    </dgm:pt>
    <dgm:pt modelId="{0D51FE43-83DD-4535-922D-0EEEC23C0ED8}" type="sibTrans" cxnId="{988A77CE-4857-40F1-84AE-32259CD92AA6}">
      <dgm:prSet/>
      <dgm:spPr/>
      <dgm:t>
        <a:bodyPr/>
        <a:lstStyle/>
        <a:p>
          <a:endParaRPr lang="en-US"/>
        </a:p>
      </dgm:t>
    </dgm:pt>
    <dgm:pt modelId="{30AA2B06-602C-4048-957B-5013552EC58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Property Owners</a:t>
          </a:r>
          <a:endParaRPr lang="en-US" sz="1600" dirty="0"/>
        </a:p>
      </dgm:t>
    </dgm:pt>
    <dgm:pt modelId="{CB7188DF-DDAE-4020-A77A-06F1281ADA41}" type="parTrans" cxnId="{F5DD8F4A-8107-41F2-827F-AEE20A2A4913}">
      <dgm:prSet/>
      <dgm:spPr/>
      <dgm:t>
        <a:bodyPr/>
        <a:lstStyle/>
        <a:p>
          <a:endParaRPr lang="en-US"/>
        </a:p>
      </dgm:t>
    </dgm:pt>
    <dgm:pt modelId="{FD623909-7511-46C4-9AFC-6C811B9FE99F}" type="sibTrans" cxnId="{F5DD8F4A-8107-41F2-827F-AEE20A2A4913}">
      <dgm:prSet/>
      <dgm:spPr/>
      <dgm:t>
        <a:bodyPr/>
        <a:lstStyle/>
        <a:p>
          <a:endParaRPr lang="en-US"/>
        </a:p>
      </dgm:t>
    </dgm:pt>
    <dgm:pt modelId="{3CBDC00F-CD0B-450F-874C-0ACC86E5B4CE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Vendors</a:t>
          </a:r>
          <a:endParaRPr lang="en-US" sz="1600" dirty="0"/>
        </a:p>
      </dgm:t>
    </dgm:pt>
    <dgm:pt modelId="{9C7DBE4F-F149-4644-A6FD-488156E7AD76}" type="parTrans" cxnId="{26CC19F1-A3E6-4EF5-9825-3E0772727466}">
      <dgm:prSet/>
      <dgm:spPr/>
      <dgm:t>
        <a:bodyPr/>
        <a:lstStyle/>
        <a:p>
          <a:endParaRPr lang="en-US"/>
        </a:p>
      </dgm:t>
    </dgm:pt>
    <dgm:pt modelId="{4E4DADAE-DF39-4E80-9D07-72322E092DA6}" type="sibTrans" cxnId="{26CC19F1-A3E6-4EF5-9825-3E0772727466}">
      <dgm:prSet/>
      <dgm:spPr/>
      <dgm:t>
        <a:bodyPr/>
        <a:lstStyle/>
        <a:p>
          <a:endParaRPr lang="en-US"/>
        </a:p>
      </dgm:t>
    </dgm:pt>
    <dgm:pt modelId="{CA11C3B7-D6B9-49BD-8E13-177E8D00D87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Nonprofits &amp; Institutions</a:t>
          </a:r>
          <a:endParaRPr lang="en-US" sz="1600" dirty="0"/>
        </a:p>
      </dgm:t>
    </dgm:pt>
    <dgm:pt modelId="{3824FE1C-654C-4BC7-A56E-CAE83035829E}" type="parTrans" cxnId="{56333569-01E5-4D12-AA9D-65C0DBA7903A}">
      <dgm:prSet/>
      <dgm:spPr/>
      <dgm:t>
        <a:bodyPr/>
        <a:lstStyle/>
        <a:p>
          <a:endParaRPr lang="en-US"/>
        </a:p>
      </dgm:t>
    </dgm:pt>
    <dgm:pt modelId="{ED7AC672-EB8A-4564-B78E-C4194F5D0067}" type="sibTrans" cxnId="{56333569-01E5-4D12-AA9D-65C0DBA7903A}">
      <dgm:prSet/>
      <dgm:spPr/>
      <dgm:t>
        <a:bodyPr/>
        <a:lstStyle/>
        <a:p>
          <a:endParaRPr lang="en-US"/>
        </a:p>
      </dgm:t>
    </dgm:pt>
    <dgm:pt modelId="{91529512-9722-4239-A069-601DB545C530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2400" dirty="0" smtClean="0"/>
            <a:t>Public Value</a:t>
          </a:r>
          <a:endParaRPr lang="en-US" sz="2400" dirty="0"/>
        </a:p>
      </dgm:t>
    </dgm:pt>
    <dgm:pt modelId="{92DC4883-E8DC-4D15-B048-D030D1B01A4D}" type="parTrans" cxnId="{26F2FC8A-FCEE-4203-99D7-83447F7CC201}">
      <dgm:prSet/>
      <dgm:spPr/>
      <dgm:t>
        <a:bodyPr/>
        <a:lstStyle/>
        <a:p>
          <a:endParaRPr lang="en-US"/>
        </a:p>
      </dgm:t>
    </dgm:pt>
    <dgm:pt modelId="{76AB3A76-6F80-4000-8699-33C0B8E9B829}" type="sibTrans" cxnId="{26F2FC8A-FCEE-4203-99D7-83447F7CC201}">
      <dgm:prSet/>
      <dgm:spPr/>
      <dgm:t>
        <a:bodyPr/>
        <a:lstStyle/>
        <a:p>
          <a:endParaRPr lang="en-US"/>
        </a:p>
      </dgm:t>
    </dgm:pt>
    <dgm:pt modelId="{9A66B9D0-0279-4772-80D2-5A74A393438D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Welcoming to All</a:t>
          </a:r>
          <a:endParaRPr lang="en-US" sz="1400" i="1" dirty="0"/>
        </a:p>
      </dgm:t>
    </dgm:pt>
    <dgm:pt modelId="{34909563-7319-4D88-909F-70818B00CD93}" type="parTrans" cxnId="{CE5FC5C2-2047-4D13-833F-439534EB09D2}">
      <dgm:prSet/>
      <dgm:spPr/>
      <dgm:t>
        <a:bodyPr/>
        <a:lstStyle/>
        <a:p>
          <a:endParaRPr lang="en-US"/>
        </a:p>
      </dgm:t>
    </dgm:pt>
    <dgm:pt modelId="{F91546A2-42CE-4B51-8A53-8B482D39D25B}" type="sibTrans" cxnId="{CE5FC5C2-2047-4D13-833F-439534EB09D2}">
      <dgm:prSet/>
      <dgm:spPr/>
      <dgm:t>
        <a:bodyPr/>
        <a:lstStyle/>
        <a:p>
          <a:endParaRPr lang="en-US"/>
        </a:p>
      </dgm:t>
    </dgm:pt>
    <dgm:pt modelId="{7F51D404-C473-4775-AD8D-7E3BD250348F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Beautiful &amp; Clean</a:t>
          </a:r>
          <a:endParaRPr lang="en-US" sz="1400" i="1" dirty="0"/>
        </a:p>
      </dgm:t>
    </dgm:pt>
    <dgm:pt modelId="{22B8EAF3-8616-4A7C-BE74-CF86924F4EF1}" type="parTrans" cxnId="{8BD7ADE7-B16B-47CA-970D-E99B362D5422}">
      <dgm:prSet/>
      <dgm:spPr/>
      <dgm:t>
        <a:bodyPr/>
        <a:lstStyle/>
        <a:p>
          <a:endParaRPr lang="en-US"/>
        </a:p>
      </dgm:t>
    </dgm:pt>
    <dgm:pt modelId="{0C2D8567-C895-4A5D-BCDF-CF57C41071D1}" type="sibTrans" cxnId="{8BD7ADE7-B16B-47CA-970D-E99B362D5422}">
      <dgm:prSet/>
      <dgm:spPr/>
      <dgm:t>
        <a:bodyPr/>
        <a:lstStyle/>
        <a:p>
          <a:endParaRPr lang="en-US"/>
        </a:p>
      </dgm:t>
    </dgm:pt>
    <dgm:pt modelId="{9EAC302D-42C2-4047-BF58-DF3F9D0E985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Positive Experience</a:t>
          </a:r>
          <a:endParaRPr lang="en-US" sz="1400" i="1" dirty="0"/>
        </a:p>
      </dgm:t>
    </dgm:pt>
    <dgm:pt modelId="{B4D14A59-5FED-435A-B780-F971E0268684}" type="parTrans" cxnId="{00D8D270-8177-45D3-9CB1-151F46599977}">
      <dgm:prSet/>
      <dgm:spPr/>
      <dgm:t>
        <a:bodyPr/>
        <a:lstStyle/>
        <a:p>
          <a:endParaRPr lang="en-US"/>
        </a:p>
      </dgm:t>
    </dgm:pt>
    <dgm:pt modelId="{915BF62F-BABB-4D89-9056-86EE44824BBC}" type="sibTrans" cxnId="{00D8D270-8177-45D3-9CB1-151F46599977}">
      <dgm:prSet/>
      <dgm:spPr/>
      <dgm:t>
        <a:bodyPr/>
        <a:lstStyle/>
        <a:p>
          <a:endParaRPr lang="en-US"/>
        </a:p>
      </dgm:t>
    </dgm:pt>
    <dgm:pt modelId="{EF9E53E2-9012-474B-ABAC-E9EE5790E745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Sense of Place</a:t>
          </a:r>
          <a:endParaRPr lang="en-US" sz="1400" i="1" dirty="0"/>
        </a:p>
      </dgm:t>
    </dgm:pt>
    <dgm:pt modelId="{5C7B1818-EF70-4560-BFB3-0BBF88B1B32A}" type="parTrans" cxnId="{C675BB54-6FCA-41FF-9778-6C868164EFE2}">
      <dgm:prSet/>
      <dgm:spPr/>
      <dgm:t>
        <a:bodyPr/>
        <a:lstStyle/>
        <a:p>
          <a:endParaRPr lang="en-US"/>
        </a:p>
      </dgm:t>
    </dgm:pt>
    <dgm:pt modelId="{A91DF04E-C8DE-4D5E-A494-B4AC50D2E50C}" type="sibTrans" cxnId="{C675BB54-6FCA-41FF-9778-6C868164EFE2}">
      <dgm:prSet/>
      <dgm:spPr/>
      <dgm:t>
        <a:bodyPr/>
        <a:lstStyle/>
        <a:p>
          <a:endParaRPr lang="en-US"/>
        </a:p>
      </dgm:t>
    </dgm:pt>
    <dgm:pt modelId="{333413EB-2066-41C4-9E49-654A4F040C0B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dirty="0" smtClean="0"/>
            <a:t>Successful Business District</a:t>
          </a:r>
          <a:endParaRPr lang="en-US" sz="1400" dirty="0"/>
        </a:p>
      </dgm:t>
    </dgm:pt>
    <dgm:pt modelId="{5EC478C7-B974-4D78-83C8-B00318EF2805}" type="parTrans" cxnId="{836C02E6-DDD3-48EB-B022-C5B0D361077A}">
      <dgm:prSet/>
      <dgm:spPr/>
      <dgm:t>
        <a:bodyPr/>
        <a:lstStyle/>
        <a:p>
          <a:endParaRPr lang="en-US"/>
        </a:p>
      </dgm:t>
    </dgm:pt>
    <dgm:pt modelId="{E38184E9-E340-4EB5-B1CD-455F47656D3D}" type="sibTrans" cxnId="{836C02E6-DDD3-48EB-B022-C5B0D361077A}">
      <dgm:prSet/>
      <dgm:spPr/>
      <dgm:t>
        <a:bodyPr/>
        <a:lstStyle/>
        <a:p>
          <a:endParaRPr lang="en-US"/>
        </a:p>
      </dgm:t>
    </dgm:pt>
    <dgm:pt modelId="{17542354-9769-48FB-A636-6B76DD109C7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Safe</a:t>
          </a:r>
          <a:endParaRPr lang="en-US" sz="1400" i="1" dirty="0"/>
        </a:p>
      </dgm:t>
    </dgm:pt>
    <dgm:pt modelId="{02D01104-718D-4B48-B6CF-62C910C7347F}" type="parTrans" cxnId="{FD78F725-02BB-40CB-AE4A-BDF52AC2857B}">
      <dgm:prSet/>
      <dgm:spPr/>
      <dgm:t>
        <a:bodyPr/>
        <a:lstStyle/>
        <a:p>
          <a:endParaRPr lang="en-US"/>
        </a:p>
      </dgm:t>
    </dgm:pt>
    <dgm:pt modelId="{39CC30BF-B6B5-4313-9618-F8F610BD431A}" type="sibTrans" cxnId="{FD78F725-02BB-40CB-AE4A-BDF52AC2857B}">
      <dgm:prSet/>
      <dgm:spPr/>
      <dgm:t>
        <a:bodyPr/>
        <a:lstStyle/>
        <a:p>
          <a:endParaRPr lang="en-US"/>
        </a:p>
      </dgm:t>
    </dgm:pt>
    <dgm:pt modelId="{D374A1DF-14CD-4DEE-9BED-287C3F2F331C}" type="pres">
      <dgm:prSet presAssocID="{602ABFF3-2A09-450D-9D0B-B06FCE8A389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EB9F25-EDD0-44C8-BFB3-8330DB06D6C1}" type="pres">
      <dgm:prSet presAssocID="{602ABFF3-2A09-450D-9D0B-B06FCE8A389B}" presName="wedge1" presStyleLbl="node1" presStyleIdx="0" presStyleCnt="3"/>
      <dgm:spPr/>
      <dgm:t>
        <a:bodyPr/>
        <a:lstStyle/>
        <a:p>
          <a:endParaRPr lang="en-US"/>
        </a:p>
      </dgm:t>
    </dgm:pt>
    <dgm:pt modelId="{65DD536C-7D3B-41AD-B13B-6F1DB2263E7E}" type="pres">
      <dgm:prSet presAssocID="{602ABFF3-2A09-450D-9D0B-B06FCE8A389B}" presName="dummy1a" presStyleCnt="0"/>
      <dgm:spPr/>
    </dgm:pt>
    <dgm:pt modelId="{1047DF7B-78DC-473E-ADAC-CAA5F49BADE6}" type="pres">
      <dgm:prSet presAssocID="{602ABFF3-2A09-450D-9D0B-B06FCE8A389B}" presName="dummy1b" presStyleCnt="0"/>
      <dgm:spPr/>
    </dgm:pt>
    <dgm:pt modelId="{5075106E-AE8E-45DD-8391-AF5A486CFB4F}" type="pres">
      <dgm:prSet presAssocID="{602ABFF3-2A09-450D-9D0B-B06FCE8A389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CF716-BC90-40C4-A129-49F9C4A82B9C}" type="pres">
      <dgm:prSet presAssocID="{602ABFF3-2A09-450D-9D0B-B06FCE8A389B}" presName="wedge2" presStyleLbl="node1" presStyleIdx="1" presStyleCnt="3"/>
      <dgm:spPr/>
      <dgm:t>
        <a:bodyPr/>
        <a:lstStyle/>
        <a:p>
          <a:endParaRPr lang="en-US"/>
        </a:p>
      </dgm:t>
    </dgm:pt>
    <dgm:pt modelId="{AC213AEB-8BAA-4859-B4E5-F0AE821C7DC9}" type="pres">
      <dgm:prSet presAssocID="{602ABFF3-2A09-450D-9D0B-B06FCE8A389B}" presName="dummy2a" presStyleCnt="0"/>
      <dgm:spPr/>
    </dgm:pt>
    <dgm:pt modelId="{2186E740-4C9D-4A66-BAFF-36635E587B29}" type="pres">
      <dgm:prSet presAssocID="{602ABFF3-2A09-450D-9D0B-B06FCE8A389B}" presName="dummy2b" presStyleCnt="0"/>
      <dgm:spPr/>
    </dgm:pt>
    <dgm:pt modelId="{DAA2B331-FC06-4A62-9BE1-780BF34E60CA}" type="pres">
      <dgm:prSet presAssocID="{602ABFF3-2A09-450D-9D0B-B06FCE8A389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EA3C6-D3E2-4E01-9D60-48350FC4C321}" type="pres">
      <dgm:prSet presAssocID="{602ABFF3-2A09-450D-9D0B-B06FCE8A389B}" presName="wedge3" presStyleLbl="node1" presStyleIdx="2" presStyleCnt="3"/>
      <dgm:spPr/>
      <dgm:t>
        <a:bodyPr/>
        <a:lstStyle/>
        <a:p>
          <a:endParaRPr lang="en-US"/>
        </a:p>
      </dgm:t>
    </dgm:pt>
    <dgm:pt modelId="{7D94BE11-B385-4169-86D5-82B31F249E4D}" type="pres">
      <dgm:prSet presAssocID="{602ABFF3-2A09-450D-9D0B-B06FCE8A389B}" presName="dummy3a" presStyleCnt="0"/>
      <dgm:spPr/>
    </dgm:pt>
    <dgm:pt modelId="{820BE2DD-1299-4134-838A-A4D6B0959555}" type="pres">
      <dgm:prSet presAssocID="{602ABFF3-2A09-450D-9D0B-B06FCE8A389B}" presName="dummy3b" presStyleCnt="0"/>
      <dgm:spPr/>
    </dgm:pt>
    <dgm:pt modelId="{CA01387E-97A3-459F-8FFE-8606E4A10E23}" type="pres">
      <dgm:prSet presAssocID="{602ABFF3-2A09-450D-9D0B-B06FCE8A389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9FBB6-0536-4D8F-A8F3-3BC324A4F631}" type="pres">
      <dgm:prSet presAssocID="{F0F6845D-A97B-4782-8106-90CA51E4B6EA}" presName="arrowWedge1" presStyleLbl="fgSibTrans2D1" presStyleIdx="0" presStyleCnt="3"/>
      <dgm:spPr>
        <a:solidFill>
          <a:schemeClr val="bg1">
            <a:lumMod val="85000"/>
          </a:schemeClr>
        </a:solidFill>
      </dgm:spPr>
    </dgm:pt>
    <dgm:pt modelId="{75D404C9-68D3-49C7-B0EE-8687AF905DF3}" type="pres">
      <dgm:prSet presAssocID="{76AB3A76-6F80-4000-8699-33C0B8E9B829}" presName="arrowWedge2" presStyleLbl="fgSibTrans2D1" presStyleIdx="1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922E574-E38C-4B71-B5F0-FEF7C22409BC}" type="pres">
      <dgm:prSet presAssocID="{5C3E3A04-A04A-4BD7-A568-E3AF53E20D6C}" presName="arrowWedge3" presStyleLbl="fgSibTrans2D1" presStyleIdx="2" presStyleCnt="3"/>
      <dgm:spPr>
        <a:solidFill>
          <a:schemeClr val="bg1">
            <a:lumMod val="85000"/>
          </a:schemeClr>
        </a:solidFill>
      </dgm:spPr>
    </dgm:pt>
  </dgm:ptLst>
  <dgm:cxnLst>
    <dgm:cxn modelId="{06703840-7143-4DF0-BAC6-48D9D78E3D43}" type="presOf" srcId="{CA11C3B7-D6B9-49BD-8E13-177E8D00D870}" destId="{5075106E-AE8E-45DD-8391-AF5A486CFB4F}" srcOrd="1" destOrd="5" presId="urn:microsoft.com/office/officeart/2005/8/layout/cycle8"/>
    <dgm:cxn modelId="{B90D8C41-BEAD-4380-B00A-1E4E06819722}" type="presOf" srcId="{56740B02-0B75-4D44-B892-F49CA123FFB1}" destId="{FBEB9F25-EDD0-44C8-BFB3-8330DB06D6C1}" srcOrd="0" destOrd="1" presId="urn:microsoft.com/office/officeart/2005/8/layout/cycle8"/>
    <dgm:cxn modelId="{B4947267-CACD-4437-B668-40599E8B3EC0}" type="presOf" srcId="{33079D19-C406-4FBC-B89A-E51548B22B17}" destId="{CA01387E-97A3-459F-8FFE-8606E4A10E23}" srcOrd="1" destOrd="0" presId="urn:microsoft.com/office/officeart/2005/8/layout/cycle8"/>
    <dgm:cxn modelId="{FD40CDAF-0739-48E7-8D63-3BD21D500AC0}" type="presOf" srcId="{76CBDFD4-3E05-4BC1-93F8-6F061344B446}" destId="{5075106E-AE8E-45DD-8391-AF5A486CFB4F}" srcOrd="1" destOrd="0" presId="urn:microsoft.com/office/officeart/2005/8/layout/cycle8"/>
    <dgm:cxn modelId="{B2DCAB64-310A-41CB-B0A1-B4FF73B5CE10}" type="presOf" srcId="{602ABFF3-2A09-450D-9D0B-B06FCE8A389B}" destId="{D374A1DF-14CD-4DEE-9BED-287C3F2F331C}" srcOrd="0" destOrd="0" presId="urn:microsoft.com/office/officeart/2005/8/layout/cycle8"/>
    <dgm:cxn modelId="{97B94CB5-9B37-410B-972A-216D389C672C}" type="presOf" srcId="{3CBDC00F-CD0B-450F-874C-0ACC86E5B4CE}" destId="{5075106E-AE8E-45DD-8391-AF5A486CFB4F}" srcOrd="1" destOrd="4" presId="urn:microsoft.com/office/officeart/2005/8/layout/cycle8"/>
    <dgm:cxn modelId="{20F9D001-6920-4E7D-96A8-BABA08E712C6}" type="presOf" srcId="{9EAC302D-42C2-4047-BF58-DF3F9D0E9859}" destId="{F4FCF716-BC90-40C4-A129-49F9C4A82B9C}" srcOrd="0" destOrd="5" presId="urn:microsoft.com/office/officeart/2005/8/layout/cycle8"/>
    <dgm:cxn modelId="{E35C4BA0-5708-438A-975D-911AF6651058}" type="presOf" srcId="{76CBDFD4-3E05-4BC1-93F8-6F061344B446}" destId="{FBEB9F25-EDD0-44C8-BFB3-8330DB06D6C1}" srcOrd="0" destOrd="0" presId="urn:microsoft.com/office/officeart/2005/8/layout/cycle8"/>
    <dgm:cxn modelId="{D0DA6A22-E1F9-4910-9308-380BEE5B6868}" type="presOf" srcId="{30AA2B06-602C-4048-957B-5013552EC580}" destId="{5075106E-AE8E-45DD-8391-AF5A486CFB4F}" srcOrd="1" destOrd="3" presId="urn:microsoft.com/office/officeart/2005/8/layout/cycle8"/>
    <dgm:cxn modelId="{4AD6087B-29A9-423B-B562-1420FD80ED6D}" type="presOf" srcId="{63EE437E-E166-40D6-BEDE-6962980AACC5}" destId="{FBEB9F25-EDD0-44C8-BFB3-8330DB06D6C1}" srcOrd="0" destOrd="2" presId="urn:microsoft.com/office/officeart/2005/8/layout/cycle8"/>
    <dgm:cxn modelId="{AE74B701-EA36-4362-A389-9FC5B712C750}" srcId="{602ABFF3-2A09-450D-9D0B-B06FCE8A389B}" destId="{33079D19-C406-4FBC-B89A-E51548B22B17}" srcOrd="2" destOrd="0" parTransId="{9DA0AFE0-B965-4D7F-823B-2343A12224DA}" sibTransId="{5C3E3A04-A04A-4BD7-A568-E3AF53E20D6C}"/>
    <dgm:cxn modelId="{9ACA6FDE-3AEA-4E96-B67F-62F8AABCA71E}" type="presOf" srcId="{33079D19-C406-4FBC-B89A-E51548B22B17}" destId="{733EA3C6-D3E2-4E01-9D60-48350FC4C321}" srcOrd="0" destOrd="0" presId="urn:microsoft.com/office/officeart/2005/8/layout/cycle8"/>
    <dgm:cxn modelId="{014C786C-235C-47E5-88EE-FD81A39550BF}" type="presOf" srcId="{17542354-9769-48FB-A636-6B76DD109C79}" destId="{F4FCF716-BC90-40C4-A129-49F9C4A82B9C}" srcOrd="0" destOrd="2" presId="urn:microsoft.com/office/officeart/2005/8/layout/cycle8"/>
    <dgm:cxn modelId="{8E08FF81-94EB-4882-A76C-382A59C5C41F}" type="presOf" srcId="{EF9E53E2-9012-474B-ABAC-E9EE5790E745}" destId="{DAA2B331-FC06-4A62-9BE1-780BF34E60CA}" srcOrd="1" destOrd="6" presId="urn:microsoft.com/office/officeart/2005/8/layout/cycle8"/>
    <dgm:cxn modelId="{3B88AB11-BC3D-47D9-857D-1674ED48DAF0}" srcId="{76CBDFD4-3E05-4BC1-93F8-6F061344B446}" destId="{56740B02-0B75-4D44-B892-F49CA123FFB1}" srcOrd="0" destOrd="0" parTransId="{02E5BC09-8440-437B-AAA9-B1115F912E72}" sibTransId="{15D605F5-09F1-4BA3-99E2-8379F9179500}"/>
    <dgm:cxn modelId="{8BD7ADE7-B16B-47CA-970D-E99B362D5422}" srcId="{91529512-9722-4239-A069-601DB545C530}" destId="{7F51D404-C473-4775-AD8D-7E3BD250348F}" srcOrd="3" destOrd="0" parTransId="{22B8EAF3-8616-4A7C-BE74-CF86924F4EF1}" sibTransId="{0C2D8567-C895-4A5D-BCDF-CF57C41071D1}"/>
    <dgm:cxn modelId="{939E59EE-F546-408F-A3A9-150CC6CA04D7}" type="presOf" srcId="{63EE437E-E166-40D6-BEDE-6962980AACC5}" destId="{5075106E-AE8E-45DD-8391-AF5A486CFB4F}" srcOrd="1" destOrd="2" presId="urn:microsoft.com/office/officeart/2005/8/layout/cycle8"/>
    <dgm:cxn modelId="{FD78F725-02BB-40CB-AE4A-BDF52AC2857B}" srcId="{91529512-9722-4239-A069-601DB545C530}" destId="{17542354-9769-48FB-A636-6B76DD109C79}" srcOrd="1" destOrd="0" parTransId="{02D01104-718D-4B48-B6CF-62C910C7347F}" sibTransId="{39CC30BF-B6B5-4313-9618-F8F610BD431A}"/>
    <dgm:cxn modelId="{CE5FC5C2-2047-4D13-833F-439534EB09D2}" srcId="{91529512-9722-4239-A069-601DB545C530}" destId="{9A66B9D0-0279-4772-80D2-5A74A393438D}" srcOrd="2" destOrd="0" parTransId="{34909563-7319-4D88-909F-70818B00CD93}" sibTransId="{F91546A2-42CE-4B51-8A53-8B482D39D25B}"/>
    <dgm:cxn modelId="{F3E3CC0C-8330-4E2C-827E-479CF91975D6}" type="presOf" srcId="{91529512-9722-4239-A069-601DB545C530}" destId="{F4FCF716-BC90-40C4-A129-49F9C4A82B9C}" srcOrd="0" destOrd="0" presId="urn:microsoft.com/office/officeart/2005/8/layout/cycle8"/>
    <dgm:cxn modelId="{26F2FC8A-FCEE-4203-99D7-83447F7CC201}" srcId="{602ABFF3-2A09-450D-9D0B-B06FCE8A389B}" destId="{91529512-9722-4239-A069-601DB545C530}" srcOrd="1" destOrd="0" parTransId="{92DC4883-E8DC-4D15-B048-D030D1B01A4D}" sibTransId="{76AB3A76-6F80-4000-8699-33C0B8E9B829}"/>
    <dgm:cxn modelId="{6E51FCB3-B7B9-4D8D-8D10-057341D69328}" type="presOf" srcId="{9EAC302D-42C2-4047-BF58-DF3F9D0E9859}" destId="{DAA2B331-FC06-4A62-9BE1-780BF34E60CA}" srcOrd="1" destOrd="5" presId="urn:microsoft.com/office/officeart/2005/8/layout/cycle8"/>
    <dgm:cxn modelId="{26CC19F1-A3E6-4EF5-9825-3E0772727466}" srcId="{76CBDFD4-3E05-4BC1-93F8-6F061344B446}" destId="{3CBDC00F-CD0B-450F-874C-0ACC86E5B4CE}" srcOrd="3" destOrd="0" parTransId="{9C7DBE4F-F149-4644-A6FD-488156E7AD76}" sibTransId="{4E4DADAE-DF39-4E80-9D07-72322E092DA6}"/>
    <dgm:cxn modelId="{C675BB54-6FCA-41FF-9778-6C868164EFE2}" srcId="{91529512-9722-4239-A069-601DB545C530}" destId="{EF9E53E2-9012-474B-ABAC-E9EE5790E745}" srcOrd="5" destOrd="0" parTransId="{5C7B1818-EF70-4560-BFB3-0BBF88B1B32A}" sibTransId="{A91DF04E-C8DE-4D5E-A494-B4AC50D2E50C}"/>
    <dgm:cxn modelId="{1172830D-371A-4BC7-A0F9-8870730BECA7}" type="presOf" srcId="{9A66B9D0-0279-4772-80D2-5A74A393438D}" destId="{F4FCF716-BC90-40C4-A129-49F9C4A82B9C}" srcOrd="0" destOrd="3" presId="urn:microsoft.com/office/officeart/2005/8/layout/cycle8"/>
    <dgm:cxn modelId="{ED37BD45-BC7C-43C4-995D-2A446BB06653}" type="presOf" srcId="{3CBDC00F-CD0B-450F-874C-0ACC86E5B4CE}" destId="{FBEB9F25-EDD0-44C8-BFB3-8330DB06D6C1}" srcOrd="0" destOrd="4" presId="urn:microsoft.com/office/officeart/2005/8/layout/cycle8"/>
    <dgm:cxn modelId="{A37D8882-25E6-423F-B49F-7264CA0F8052}" type="presOf" srcId="{30AA2B06-602C-4048-957B-5013552EC580}" destId="{FBEB9F25-EDD0-44C8-BFB3-8330DB06D6C1}" srcOrd="0" destOrd="3" presId="urn:microsoft.com/office/officeart/2005/8/layout/cycle8"/>
    <dgm:cxn modelId="{F4DAF2C9-B62A-4485-AE07-98F57D41F5E9}" type="presOf" srcId="{CA11C3B7-D6B9-49BD-8E13-177E8D00D870}" destId="{FBEB9F25-EDD0-44C8-BFB3-8330DB06D6C1}" srcOrd="0" destOrd="5" presId="urn:microsoft.com/office/officeart/2005/8/layout/cycle8"/>
    <dgm:cxn modelId="{836C02E6-DDD3-48EB-B022-C5B0D361077A}" srcId="{91529512-9722-4239-A069-601DB545C530}" destId="{333413EB-2066-41C4-9E49-654A4F040C0B}" srcOrd="0" destOrd="0" parTransId="{5EC478C7-B974-4D78-83C8-B00318EF2805}" sibTransId="{E38184E9-E340-4EB5-B1CD-455F47656D3D}"/>
    <dgm:cxn modelId="{ECD7492A-CD5A-49F9-A9AF-30577C80EACC}" type="presOf" srcId="{7F51D404-C473-4775-AD8D-7E3BD250348F}" destId="{DAA2B331-FC06-4A62-9BE1-780BF34E60CA}" srcOrd="1" destOrd="4" presId="urn:microsoft.com/office/officeart/2005/8/layout/cycle8"/>
    <dgm:cxn modelId="{1ACCF64F-0023-4DA0-B10A-E558598BE137}" type="presOf" srcId="{7F51D404-C473-4775-AD8D-7E3BD250348F}" destId="{F4FCF716-BC90-40C4-A129-49F9C4A82B9C}" srcOrd="0" destOrd="4" presId="urn:microsoft.com/office/officeart/2005/8/layout/cycle8"/>
    <dgm:cxn modelId="{2EC12EE7-5C7E-4583-B9F2-B7D08BD4453D}" type="presOf" srcId="{17542354-9769-48FB-A636-6B76DD109C79}" destId="{DAA2B331-FC06-4A62-9BE1-780BF34E60CA}" srcOrd="1" destOrd="2" presId="urn:microsoft.com/office/officeart/2005/8/layout/cycle8"/>
    <dgm:cxn modelId="{F5DD8F4A-8107-41F2-827F-AEE20A2A4913}" srcId="{76CBDFD4-3E05-4BC1-93F8-6F061344B446}" destId="{30AA2B06-602C-4048-957B-5013552EC580}" srcOrd="2" destOrd="0" parTransId="{CB7188DF-DDAE-4020-A77A-06F1281ADA41}" sibTransId="{FD623909-7511-46C4-9AFC-6C811B9FE99F}"/>
    <dgm:cxn modelId="{ED3F548D-2E46-4B52-A1EA-01C8B3290CF7}" srcId="{602ABFF3-2A09-450D-9D0B-B06FCE8A389B}" destId="{76CBDFD4-3E05-4BC1-93F8-6F061344B446}" srcOrd="0" destOrd="0" parTransId="{382C3210-B168-4F19-BF39-E80C07BE83F9}" sibTransId="{F0F6845D-A97B-4782-8106-90CA51E4B6EA}"/>
    <dgm:cxn modelId="{56333569-01E5-4D12-AA9D-65C0DBA7903A}" srcId="{76CBDFD4-3E05-4BC1-93F8-6F061344B446}" destId="{CA11C3B7-D6B9-49BD-8E13-177E8D00D870}" srcOrd="4" destOrd="0" parTransId="{3824FE1C-654C-4BC7-A56E-CAE83035829E}" sibTransId="{ED7AC672-EB8A-4564-B78E-C4194F5D0067}"/>
    <dgm:cxn modelId="{0048EA30-FDB0-4578-A793-F2F3A6AD64BD}" type="presOf" srcId="{9A66B9D0-0279-4772-80D2-5A74A393438D}" destId="{DAA2B331-FC06-4A62-9BE1-780BF34E60CA}" srcOrd="1" destOrd="3" presId="urn:microsoft.com/office/officeart/2005/8/layout/cycle8"/>
    <dgm:cxn modelId="{988A77CE-4857-40F1-84AE-32259CD92AA6}" srcId="{76CBDFD4-3E05-4BC1-93F8-6F061344B446}" destId="{63EE437E-E166-40D6-BEDE-6962980AACC5}" srcOrd="1" destOrd="0" parTransId="{FB9F0FEE-21DF-481D-8E97-775E1C73461E}" sibTransId="{0D51FE43-83DD-4535-922D-0EEEC23C0ED8}"/>
    <dgm:cxn modelId="{D2871C26-37F2-4819-9476-3C04A22A4284}" type="presOf" srcId="{333413EB-2066-41C4-9E49-654A4F040C0B}" destId="{DAA2B331-FC06-4A62-9BE1-780BF34E60CA}" srcOrd="1" destOrd="1" presId="urn:microsoft.com/office/officeart/2005/8/layout/cycle8"/>
    <dgm:cxn modelId="{207D997C-5E19-4D5F-B6B6-6BEBD41A0B1F}" type="presOf" srcId="{56740B02-0B75-4D44-B892-F49CA123FFB1}" destId="{5075106E-AE8E-45DD-8391-AF5A486CFB4F}" srcOrd="1" destOrd="1" presId="urn:microsoft.com/office/officeart/2005/8/layout/cycle8"/>
    <dgm:cxn modelId="{CB773C84-C02F-4BDB-AC97-05B7400C4421}" type="presOf" srcId="{91529512-9722-4239-A069-601DB545C530}" destId="{DAA2B331-FC06-4A62-9BE1-780BF34E60CA}" srcOrd="1" destOrd="0" presId="urn:microsoft.com/office/officeart/2005/8/layout/cycle8"/>
    <dgm:cxn modelId="{D5D42907-8EAA-45FE-9535-98C02518EBBE}" type="presOf" srcId="{333413EB-2066-41C4-9E49-654A4F040C0B}" destId="{F4FCF716-BC90-40C4-A129-49F9C4A82B9C}" srcOrd="0" destOrd="1" presId="urn:microsoft.com/office/officeart/2005/8/layout/cycle8"/>
    <dgm:cxn modelId="{00D8D270-8177-45D3-9CB1-151F46599977}" srcId="{91529512-9722-4239-A069-601DB545C530}" destId="{9EAC302D-42C2-4047-BF58-DF3F9D0E9859}" srcOrd="4" destOrd="0" parTransId="{B4D14A59-5FED-435A-B780-F971E0268684}" sibTransId="{915BF62F-BABB-4D89-9056-86EE44824BBC}"/>
    <dgm:cxn modelId="{5D52DF57-E6DC-42D1-8DA6-327CE71ACCFF}" type="presOf" srcId="{EF9E53E2-9012-474B-ABAC-E9EE5790E745}" destId="{F4FCF716-BC90-40C4-A129-49F9C4A82B9C}" srcOrd="0" destOrd="6" presId="urn:microsoft.com/office/officeart/2005/8/layout/cycle8"/>
    <dgm:cxn modelId="{321C3D96-C0AA-47BE-82FD-3EACF5429B59}" type="presParOf" srcId="{D374A1DF-14CD-4DEE-9BED-287C3F2F331C}" destId="{FBEB9F25-EDD0-44C8-BFB3-8330DB06D6C1}" srcOrd="0" destOrd="0" presId="urn:microsoft.com/office/officeart/2005/8/layout/cycle8"/>
    <dgm:cxn modelId="{B4348BA5-8EDD-4C84-AA81-55A8270DE7E8}" type="presParOf" srcId="{D374A1DF-14CD-4DEE-9BED-287C3F2F331C}" destId="{65DD536C-7D3B-41AD-B13B-6F1DB2263E7E}" srcOrd="1" destOrd="0" presId="urn:microsoft.com/office/officeart/2005/8/layout/cycle8"/>
    <dgm:cxn modelId="{F794C48D-CDCF-46C6-86D6-51D5126C1F38}" type="presParOf" srcId="{D374A1DF-14CD-4DEE-9BED-287C3F2F331C}" destId="{1047DF7B-78DC-473E-ADAC-CAA5F49BADE6}" srcOrd="2" destOrd="0" presId="urn:microsoft.com/office/officeart/2005/8/layout/cycle8"/>
    <dgm:cxn modelId="{193C99EA-B31B-4C78-BE4F-0714D5556B68}" type="presParOf" srcId="{D374A1DF-14CD-4DEE-9BED-287C3F2F331C}" destId="{5075106E-AE8E-45DD-8391-AF5A486CFB4F}" srcOrd="3" destOrd="0" presId="urn:microsoft.com/office/officeart/2005/8/layout/cycle8"/>
    <dgm:cxn modelId="{E5F53FA8-CCF8-4800-8E24-3EE95B05734B}" type="presParOf" srcId="{D374A1DF-14CD-4DEE-9BED-287C3F2F331C}" destId="{F4FCF716-BC90-40C4-A129-49F9C4A82B9C}" srcOrd="4" destOrd="0" presId="urn:microsoft.com/office/officeart/2005/8/layout/cycle8"/>
    <dgm:cxn modelId="{D511DEE7-BF3F-4F32-87AB-93B15650C2B2}" type="presParOf" srcId="{D374A1DF-14CD-4DEE-9BED-287C3F2F331C}" destId="{AC213AEB-8BAA-4859-B4E5-F0AE821C7DC9}" srcOrd="5" destOrd="0" presId="urn:microsoft.com/office/officeart/2005/8/layout/cycle8"/>
    <dgm:cxn modelId="{3744094A-A2C9-473A-AAF9-69E488AB01AE}" type="presParOf" srcId="{D374A1DF-14CD-4DEE-9BED-287C3F2F331C}" destId="{2186E740-4C9D-4A66-BAFF-36635E587B29}" srcOrd="6" destOrd="0" presId="urn:microsoft.com/office/officeart/2005/8/layout/cycle8"/>
    <dgm:cxn modelId="{3050F403-78EE-4442-BE7C-7F23FEB66D29}" type="presParOf" srcId="{D374A1DF-14CD-4DEE-9BED-287C3F2F331C}" destId="{DAA2B331-FC06-4A62-9BE1-780BF34E60CA}" srcOrd="7" destOrd="0" presId="urn:microsoft.com/office/officeart/2005/8/layout/cycle8"/>
    <dgm:cxn modelId="{AE2D52E1-2547-4F1B-968A-955B601EF990}" type="presParOf" srcId="{D374A1DF-14CD-4DEE-9BED-287C3F2F331C}" destId="{733EA3C6-D3E2-4E01-9D60-48350FC4C321}" srcOrd="8" destOrd="0" presId="urn:microsoft.com/office/officeart/2005/8/layout/cycle8"/>
    <dgm:cxn modelId="{EFC75C85-124D-48AC-A9B1-B368202AA572}" type="presParOf" srcId="{D374A1DF-14CD-4DEE-9BED-287C3F2F331C}" destId="{7D94BE11-B385-4169-86D5-82B31F249E4D}" srcOrd="9" destOrd="0" presId="urn:microsoft.com/office/officeart/2005/8/layout/cycle8"/>
    <dgm:cxn modelId="{9C34EDD9-F5D4-4647-A65E-795DAF53A0F8}" type="presParOf" srcId="{D374A1DF-14CD-4DEE-9BED-287C3F2F331C}" destId="{820BE2DD-1299-4134-838A-A4D6B0959555}" srcOrd="10" destOrd="0" presId="urn:microsoft.com/office/officeart/2005/8/layout/cycle8"/>
    <dgm:cxn modelId="{FCEC49FD-CB7D-4E42-B16C-E82E16FFC389}" type="presParOf" srcId="{D374A1DF-14CD-4DEE-9BED-287C3F2F331C}" destId="{CA01387E-97A3-459F-8FFE-8606E4A10E23}" srcOrd="11" destOrd="0" presId="urn:microsoft.com/office/officeart/2005/8/layout/cycle8"/>
    <dgm:cxn modelId="{80DD188A-2260-4646-AF5C-18762965AA78}" type="presParOf" srcId="{D374A1DF-14CD-4DEE-9BED-287C3F2F331C}" destId="{5B69FBB6-0536-4D8F-A8F3-3BC324A4F631}" srcOrd="12" destOrd="0" presId="urn:microsoft.com/office/officeart/2005/8/layout/cycle8"/>
    <dgm:cxn modelId="{0347FAC0-DE0D-42F4-8007-F7436BEC330B}" type="presParOf" srcId="{D374A1DF-14CD-4DEE-9BED-287C3F2F331C}" destId="{75D404C9-68D3-49C7-B0EE-8687AF905DF3}" srcOrd="13" destOrd="0" presId="urn:microsoft.com/office/officeart/2005/8/layout/cycle8"/>
    <dgm:cxn modelId="{77D4A3B9-4FD0-4A86-ADBB-07A662D7B99B}" type="presParOf" srcId="{D374A1DF-14CD-4DEE-9BED-287C3F2F331C}" destId="{3922E574-E38C-4B71-B5F0-FEF7C22409B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33A792-89F7-4B0E-8B96-AB0CF0A6B177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29D44D-915E-4A83-8D1F-B9165CA987BF}">
      <dgm:prSet phldrT="[Text]"/>
      <dgm:spPr>
        <a:solidFill>
          <a:schemeClr val="bg1">
            <a:lumMod val="85000"/>
            <a:alpha val="90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r>
            <a:rPr lang="en-US" dirty="0" smtClean="0">
              <a:latin typeface="Tw Cen MT" panose="020B0602020104020603" pitchFamily="34" charset="0"/>
            </a:rPr>
            <a:t>Develop Work Plan</a:t>
          </a:r>
          <a:endParaRPr lang="en-US" dirty="0">
            <a:latin typeface="Tw Cen MT" panose="020B0602020104020603" pitchFamily="34" charset="0"/>
          </a:endParaRPr>
        </a:p>
      </dgm:t>
    </dgm:pt>
    <dgm:pt modelId="{959987DD-F93B-4E78-BF87-A6A6BB6A08A2}" type="parTrans" cxnId="{7E0C271E-E532-4FD4-89EA-0C2BF76C877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02CDADBB-7594-4F68-88D5-9CF204AE21A4}" type="sibTrans" cxnId="{7E0C271E-E532-4FD4-89EA-0C2BF76C877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021983EF-6ACF-42F7-936B-E66F5E5CA52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b="1" i="1" dirty="0" smtClean="0">
              <a:solidFill>
                <a:schemeClr val="bg1"/>
              </a:solidFill>
              <a:latin typeface="Tw Cen MT" panose="020B0602020104020603" pitchFamily="34" charset="0"/>
            </a:rPr>
            <a:t>Summer - Fall 2020</a:t>
          </a:r>
          <a:endParaRPr lang="en-US" sz="1800" b="1" dirty="0">
            <a:solidFill>
              <a:schemeClr val="bg1"/>
            </a:solidFill>
            <a:latin typeface="Tw Cen MT" panose="020B0602020104020603" pitchFamily="34" charset="0"/>
          </a:endParaRPr>
        </a:p>
      </dgm:t>
    </dgm:pt>
    <dgm:pt modelId="{61DC84A2-127F-4466-B34B-12637C04FD59}" type="parTrans" cxnId="{6E6CC9AB-375E-4E19-8C19-89207D9FFD1C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F092CDB9-4449-49EC-A1A8-2AFB9EFD314A}" type="sibTrans" cxnId="{6E6CC9AB-375E-4E19-8C19-89207D9FFD1C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11CA0AAD-C245-4945-8479-E022F7020AF6}">
      <dgm:prSet phldrT="[Text]" custT="1"/>
      <dgm:spPr>
        <a:solidFill>
          <a:srgbClr val="008080"/>
        </a:solidFill>
      </dgm:spPr>
      <dgm:t>
        <a:bodyPr/>
        <a:lstStyle/>
        <a:p>
          <a:r>
            <a:rPr lang="en-US" sz="1600" b="1" i="1" dirty="0" smtClean="0">
              <a:solidFill>
                <a:schemeClr val="bg1"/>
              </a:solidFill>
              <a:latin typeface="Tw Cen MT" panose="020B0602020104020603" pitchFamily="34" charset="0"/>
            </a:rPr>
            <a:t>Winter 2020 – Early 2021</a:t>
          </a:r>
          <a:endParaRPr lang="en-US" b="1" dirty="0">
            <a:solidFill>
              <a:schemeClr val="bg1"/>
            </a:solidFill>
            <a:latin typeface="Tw Cen MT" panose="020B0602020104020603" pitchFamily="34" charset="0"/>
          </a:endParaRPr>
        </a:p>
      </dgm:t>
    </dgm:pt>
    <dgm:pt modelId="{727C4DFA-8376-4E50-A5F6-54C349912144}" type="parTrans" cxnId="{38B59B1D-37C3-4BC4-A8AF-F1B29FE27F1A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8C933812-ED12-4912-90CA-116748588150}" type="sibTrans" cxnId="{38B59B1D-37C3-4BC4-A8AF-F1B29FE27F1A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F81C0955-38E8-484F-9D65-C8A294D5C50C}">
      <dgm:prSet phldrT="[Text]" custT="1"/>
      <dgm:spPr>
        <a:solidFill>
          <a:srgbClr val="008080"/>
        </a:solidFill>
      </dgm:spPr>
      <dgm:t>
        <a:bodyPr/>
        <a:lstStyle/>
        <a:p>
          <a:r>
            <a:rPr lang="en-US" sz="1600" b="1" i="1" dirty="0" smtClean="0">
              <a:solidFill>
                <a:schemeClr val="bg1"/>
              </a:solidFill>
              <a:latin typeface="Tw Cen MT" panose="020B0602020104020603" pitchFamily="34" charset="0"/>
            </a:rPr>
            <a:t>2021</a:t>
          </a:r>
          <a:endParaRPr lang="en-US" b="1" dirty="0">
            <a:solidFill>
              <a:schemeClr val="bg1"/>
            </a:solidFill>
            <a:latin typeface="Tw Cen MT" panose="020B0602020104020603" pitchFamily="34" charset="0"/>
          </a:endParaRPr>
        </a:p>
      </dgm:t>
    </dgm:pt>
    <dgm:pt modelId="{CE950BA1-9BEE-484D-9302-40921E0375F9}" type="parTrans" cxnId="{3AAB2305-B3B4-4162-84AD-1F5E7DFBB736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52D9BB38-0B3A-44E9-B122-04F8BD857662}" type="sibTrans" cxnId="{3AAB2305-B3B4-4162-84AD-1F5E7DFBB736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AAF9E282-1FEE-420C-A0F9-A2BCAEB25C95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r>
            <a:rPr lang="en-US" dirty="0" smtClean="0">
              <a:latin typeface="Tw Cen MT" panose="020B0602020104020603" pitchFamily="34" charset="0"/>
            </a:rPr>
            <a:t>Execute Work Plan</a:t>
          </a:r>
          <a:endParaRPr lang="en-US" dirty="0">
            <a:latin typeface="Tw Cen MT" panose="020B0602020104020603" pitchFamily="34" charset="0"/>
          </a:endParaRPr>
        </a:p>
      </dgm:t>
    </dgm:pt>
    <dgm:pt modelId="{A7364948-5AB9-4701-95FF-9C3E3C387FA2}" type="parTrans" cxnId="{862A2E7E-7735-428E-B38A-335F2853215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009F641D-A67A-47E3-BE28-1EE87B64F417}" type="sibTrans" cxnId="{862A2E7E-7735-428E-B38A-335F2853215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6B8FC7C5-9C3D-47CF-85B7-0056DDEB922E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r>
            <a:rPr lang="en-US" dirty="0" smtClean="0">
              <a:latin typeface="Tw Cen MT" panose="020B0602020104020603" pitchFamily="34" charset="0"/>
            </a:rPr>
            <a:t>Assess the Success of the Work Plan</a:t>
          </a:r>
          <a:endParaRPr lang="en-US" dirty="0">
            <a:latin typeface="Tw Cen MT" panose="020B0602020104020603" pitchFamily="34" charset="0"/>
          </a:endParaRPr>
        </a:p>
      </dgm:t>
    </dgm:pt>
    <dgm:pt modelId="{CAC86713-FB44-4B0E-A5F7-5153DD6C5DA5}" type="parTrans" cxnId="{90715C24-86B3-44B5-9B3F-53284DC31D6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621C8041-E9EF-47BE-86DF-C0D1901A7802}" type="sibTrans" cxnId="{90715C24-86B3-44B5-9B3F-53284DC31D6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E984D5EA-10D9-4406-8453-B9B238341AF2}" type="pres">
      <dgm:prSet presAssocID="{4133A792-89F7-4B0E-8B96-AB0CF0A6B17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89D1C0-D07F-44C2-8275-65ED798AE3D6}" type="pres">
      <dgm:prSet presAssocID="{021983EF-6ACF-42F7-936B-E66F5E5CA523}" presName="vertFlow" presStyleCnt="0"/>
      <dgm:spPr/>
    </dgm:pt>
    <dgm:pt modelId="{96CA2F75-ED1D-4EC6-A3A3-03606CB34ACD}" type="pres">
      <dgm:prSet presAssocID="{021983EF-6ACF-42F7-936B-E66F5E5CA523}" presName="header" presStyleLbl="node1" presStyleIdx="0" presStyleCnt="3"/>
      <dgm:spPr/>
      <dgm:t>
        <a:bodyPr/>
        <a:lstStyle/>
        <a:p>
          <a:endParaRPr lang="en-US"/>
        </a:p>
      </dgm:t>
    </dgm:pt>
    <dgm:pt modelId="{450B8682-A017-4506-82D5-9810AF6CD599}" type="pres">
      <dgm:prSet presAssocID="{959987DD-F93B-4E78-BF87-A6A6BB6A08A2}" presName="parTrans" presStyleLbl="sibTrans2D1" presStyleIdx="0" presStyleCnt="3"/>
      <dgm:spPr/>
      <dgm:t>
        <a:bodyPr/>
        <a:lstStyle/>
        <a:p>
          <a:endParaRPr lang="en-US"/>
        </a:p>
      </dgm:t>
    </dgm:pt>
    <dgm:pt modelId="{F650D3C9-AC7A-4021-BBD5-EDCDA2A9DE76}" type="pres">
      <dgm:prSet presAssocID="{6429D44D-915E-4A83-8D1F-B9165CA987BF}" presName="child" presStyleLbl="alignAccFollow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4EF448-E8A8-4A74-8828-A73402674CCA}" type="pres">
      <dgm:prSet presAssocID="{021983EF-6ACF-42F7-936B-E66F5E5CA523}" presName="hSp" presStyleCnt="0"/>
      <dgm:spPr/>
    </dgm:pt>
    <dgm:pt modelId="{595F96C3-7D8B-4355-8BC7-3704306A05E6}" type="pres">
      <dgm:prSet presAssocID="{11CA0AAD-C245-4945-8479-E022F7020AF6}" presName="vertFlow" presStyleCnt="0"/>
      <dgm:spPr/>
    </dgm:pt>
    <dgm:pt modelId="{569D03D7-7EB8-4DFC-8CE5-2FDC89BAA240}" type="pres">
      <dgm:prSet presAssocID="{11CA0AAD-C245-4945-8479-E022F7020AF6}" presName="header" presStyleLbl="node1" presStyleIdx="1" presStyleCnt="3"/>
      <dgm:spPr/>
      <dgm:t>
        <a:bodyPr/>
        <a:lstStyle/>
        <a:p>
          <a:endParaRPr lang="en-US"/>
        </a:p>
      </dgm:t>
    </dgm:pt>
    <dgm:pt modelId="{D63B8C92-D081-45FC-9625-D7CAE7BFA804}" type="pres">
      <dgm:prSet presAssocID="{A7364948-5AB9-4701-95FF-9C3E3C387FA2}" presName="parTrans" presStyleLbl="sibTrans2D1" presStyleIdx="1" presStyleCnt="3"/>
      <dgm:spPr/>
      <dgm:t>
        <a:bodyPr/>
        <a:lstStyle/>
        <a:p>
          <a:endParaRPr lang="en-US"/>
        </a:p>
      </dgm:t>
    </dgm:pt>
    <dgm:pt modelId="{D422A51E-B075-422D-AC2D-75F996C3840E}" type="pres">
      <dgm:prSet presAssocID="{AAF9E282-1FEE-420C-A0F9-A2BCAEB25C95}" presName="child" presStyleLbl="alignAccFollow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E36A43-908F-4FAE-BE0F-3CF19996B73B}" type="pres">
      <dgm:prSet presAssocID="{11CA0AAD-C245-4945-8479-E022F7020AF6}" presName="hSp" presStyleCnt="0"/>
      <dgm:spPr/>
    </dgm:pt>
    <dgm:pt modelId="{F1B4CBF6-5EAB-4BE0-9750-127AF0B8DF80}" type="pres">
      <dgm:prSet presAssocID="{F81C0955-38E8-484F-9D65-C8A294D5C50C}" presName="vertFlow" presStyleCnt="0"/>
      <dgm:spPr/>
    </dgm:pt>
    <dgm:pt modelId="{CD293EE0-968E-47C0-A779-EA4BCDDA23D0}" type="pres">
      <dgm:prSet presAssocID="{F81C0955-38E8-484F-9D65-C8A294D5C50C}" presName="header" presStyleLbl="node1" presStyleIdx="2" presStyleCnt="3"/>
      <dgm:spPr/>
      <dgm:t>
        <a:bodyPr/>
        <a:lstStyle/>
        <a:p>
          <a:endParaRPr lang="en-US"/>
        </a:p>
      </dgm:t>
    </dgm:pt>
    <dgm:pt modelId="{0EC3D7CB-CA8F-4167-A2F2-E4F35A7B8EAF}" type="pres">
      <dgm:prSet presAssocID="{CAC86713-FB44-4B0E-A5F7-5153DD6C5DA5}" presName="parTrans" presStyleLbl="sibTrans2D1" presStyleIdx="2" presStyleCnt="3"/>
      <dgm:spPr/>
      <dgm:t>
        <a:bodyPr/>
        <a:lstStyle/>
        <a:p>
          <a:endParaRPr lang="en-US"/>
        </a:p>
      </dgm:t>
    </dgm:pt>
    <dgm:pt modelId="{9D552502-6E5E-4315-8D8D-91CF1AC27CBE}" type="pres">
      <dgm:prSet presAssocID="{6B8FC7C5-9C3D-47CF-85B7-0056DDEB922E}" presName="child" presStyleLbl="alignAccFollow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7E0BAD-8A18-4ECD-9891-65F2F7A99CA6}" type="presOf" srcId="{A7364948-5AB9-4701-95FF-9C3E3C387FA2}" destId="{D63B8C92-D081-45FC-9625-D7CAE7BFA804}" srcOrd="0" destOrd="0" presId="urn:microsoft.com/office/officeart/2005/8/layout/lProcess1"/>
    <dgm:cxn modelId="{6E6CC9AB-375E-4E19-8C19-89207D9FFD1C}" srcId="{4133A792-89F7-4B0E-8B96-AB0CF0A6B177}" destId="{021983EF-6ACF-42F7-936B-E66F5E5CA523}" srcOrd="0" destOrd="0" parTransId="{61DC84A2-127F-4466-B34B-12637C04FD59}" sibTransId="{F092CDB9-4449-49EC-A1A8-2AFB9EFD314A}"/>
    <dgm:cxn modelId="{90715C24-86B3-44B5-9B3F-53284DC31D63}" srcId="{F81C0955-38E8-484F-9D65-C8A294D5C50C}" destId="{6B8FC7C5-9C3D-47CF-85B7-0056DDEB922E}" srcOrd="0" destOrd="0" parTransId="{CAC86713-FB44-4B0E-A5F7-5153DD6C5DA5}" sibTransId="{621C8041-E9EF-47BE-86DF-C0D1901A7802}"/>
    <dgm:cxn modelId="{2E4186DC-AEA4-46A7-B96B-42CB3456D7A4}" type="presOf" srcId="{021983EF-6ACF-42F7-936B-E66F5E5CA523}" destId="{96CA2F75-ED1D-4EC6-A3A3-03606CB34ACD}" srcOrd="0" destOrd="0" presId="urn:microsoft.com/office/officeart/2005/8/layout/lProcess1"/>
    <dgm:cxn modelId="{037F2F10-3FBF-44F5-B36C-5506F7B8A0BA}" type="presOf" srcId="{AAF9E282-1FEE-420C-A0F9-A2BCAEB25C95}" destId="{D422A51E-B075-422D-AC2D-75F996C3840E}" srcOrd="0" destOrd="0" presId="urn:microsoft.com/office/officeart/2005/8/layout/lProcess1"/>
    <dgm:cxn modelId="{5C289BAF-6DAC-4F4F-864A-C4F1B591EFE0}" type="presOf" srcId="{6429D44D-915E-4A83-8D1F-B9165CA987BF}" destId="{F650D3C9-AC7A-4021-BBD5-EDCDA2A9DE76}" srcOrd="0" destOrd="0" presId="urn:microsoft.com/office/officeart/2005/8/layout/lProcess1"/>
    <dgm:cxn modelId="{870BC77A-FB0B-4A3B-8D0C-5B99C5E8C3C8}" type="presOf" srcId="{CAC86713-FB44-4B0E-A5F7-5153DD6C5DA5}" destId="{0EC3D7CB-CA8F-4167-A2F2-E4F35A7B8EAF}" srcOrd="0" destOrd="0" presId="urn:microsoft.com/office/officeart/2005/8/layout/lProcess1"/>
    <dgm:cxn modelId="{FE33D24C-5515-49ED-BAD9-4190DCB5424E}" type="presOf" srcId="{11CA0AAD-C245-4945-8479-E022F7020AF6}" destId="{569D03D7-7EB8-4DFC-8CE5-2FDC89BAA240}" srcOrd="0" destOrd="0" presId="urn:microsoft.com/office/officeart/2005/8/layout/lProcess1"/>
    <dgm:cxn modelId="{7E0C271E-E532-4FD4-89EA-0C2BF76C8773}" srcId="{021983EF-6ACF-42F7-936B-E66F5E5CA523}" destId="{6429D44D-915E-4A83-8D1F-B9165CA987BF}" srcOrd="0" destOrd="0" parTransId="{959987DD-F93B-4E78-BF87-A6A6BB6A08A2}" sibTransId="{02CDADBB-7594-4F68-88D5-9CF204AE21A4}"/>
    <dgm:cxn modelId="{3AAB2305-B3B4-4162-84AD-1F5E7DFBB736}" srcId="{4133A792-89F7-4B0E-8B96-AB0CF0A6B177}" destId="{F81C0955-38E8-484F-9D65-C8A294D5C50C}" srcOrd="2" destOrd="0" parTransId="{CE950BA1-9BEE-484D-9302-40921E0375F9}" sibTransId="{52D9BB38-0B3A-44E9-B122-04F8BD857662}"/>
    <dgm:cxn modelId="{3E8FD39D-C4C5-4F6F-9B64-AB0A27DD5D1F}" type="presOf" srcId="{4133A792-89F7-4B0E-8B96-AB0CF0A6B177}" destId="{E984D5EA-10D9-4406-8453-B9B238341AF2}" srcOrd="0" destOrd="0" presId="urn:microsoft.com/office/officeart/2005/8/layout/lProcess1"/>
    <dgm:cxn modelId="{F57643BB-0F5A-4FF1-9D6C-FD6D3D580926}" type="presOf" srcId="{959987DD-F93B-4E78-BF87-A6A6BB6A08A2}" destId="{450B8682-A017-4506-82D5-9810AF6CD599}" srcOrd="0" destOrd="0" presId="urn:microsoft.com/office/officeart/2005/8/layout/lProcess1"/>
    <dgm:cxn modelId="{862A2E7E-7735-428E-B38A-335F28532153}" srcId="{11CA0AAD-C245-4945-8479-E022F7020AF6}" destId="{AAF9E282-1FEE-420C-A0F9-A2BCAEB25C95}" srcOrd="0" destOrd="0" parTransId="{A7364948-5AB9-4701-95FF-9C3E3C387FA2}" sibTransId="{009F641D-A67A-47E3-BE28-1EE87B64F417}"/>
    <dgm:cxn modelId="{4792B376-5336-4D90-8952-F9FF60F9875A}" type="presOf" srcId="{6B8FC7C5-9C3D-47CF-85B7-0056DDEB922E}" destId="{9D552502-6E5E-4315-8D8D-91CF1AC27CBE}" srcOrd="0" destOrd="0" presId="urn:microsoft.com/office/officeart/2005/8/layout/lProcess1"/>
    <dgm:cxn modelId="{F6861B12-0B71-431F-8511-04D4669C2B56}" type="presOf" srcId="{F81C0955-38E8-484F-9D65-C8A294D5C50C}" destId="{CD293EE0-968E-47C0-A779-EA4BCDDA23D0}" srcOrd="0" destOrd="0" presId="urn:microsoft.com/office/officeart/2005/8/layout/lProcess1"/>
    <dgm:cxn modelId="{38B59B1D-37C3-4BC4-A8AF-F1B29FE27F1A}" srcId="{4133A792-89F7-4B0E-8B96-AB0CF0A6B177}" destId="{11CA0AAD-C245-4945-8479-E022F7020AF6}" srcOrd="1" destOrd="0" parTransId="{727C4DFA-8376-4E50-A5F6-54C349912144}" sibTransId="{8C933812-ED12-4912-90CA-116748588150}"/>
    <dgm:cxn modelId="{F6F4B392-7EC0-4EA3-8A33-CFF9FA008593}" type="presParOf" srcId="{E984D5EA-10D9-4406-8453-B9B238341AF2}" destId="{BE89D1C0-D07F-44C2-8275-65ED798AE3D6}" srcOrd="0" destOrd="0" presId="urn:microsoft.com/office/officeart/2005/8/layout/lProcess1"/>
    <dgm:cxn modelId="{E0D8C025-C1B0-402D-A467-A3DC90CBE505}" type="presParOf" srcId="{BE89D1C0-D07F-44C2-8275-65ED798AE3D6}" destId="{96CA2F75-ED1D-4EC6-A3A3-03606CB34ACD}" srcOrd="0" destOrd="0" presId="urn:microsoft.com/office/officeart/2005/8/layout/lProcess1"/>
    <dgm:cxn modelId="{F9939DF4-6C99-4B4C-9006-54A498134632}" type="presParOf" srcId="{BE89D1C0-D07F-44C2-8275-65ED798AE3D6}" destId="{450B8682-A017-4506-82D5-9810AF6CD599}" srcOrd="1" destOrd="0" presId="urn:microsoft.com/office/officeart/2005/8/layout/lProcess1"/>
    <dgm:cxn modelId="{6C9B6181-05F3-4CBA-BBA6-D77A45E0319A}" type="presParOf" srcId="{BE89D1C0-D07F-44C2-8275-65ED798AE3D6}" destId="{F650D3C9-AC7A-4021-BBD5-EDCDA2A9DE76}" srcOrd="2" destOrd="0" presId="urn:microsoft.com/office/officeart/2005/8/layout/lProcess1"/>
    <dgm:cxn modelId="{6F310F28-8653-40E6-8900-AD5DA7030A2F}" type="presParOf" srcId="{E984D5EA-10D9-4406-8453-B9B238341AF2}" destId="{8D4EF448-E8A8-4A74-8828-A73402674CCA}" srcOrd="1" destOrd="0" presId="urn:microsoft.com/office/officeart/2005/8/layout/lProcess1"/>
    <dgm:cxn modelId="{3F95791B-B534-4AEC-9F4D-0D2B8C6BF194}" type="presParOf" srcId="{E984D5EA-10D9-4406-8453-B9B238341AF2}" destId="{595F96C3-7D8B-4355-8BC7-3704306A05E6}" srcOrd="2" destOrd="0" presId="urn:microsoft.com/office/officeart/2005/8/layout/lProcess1"/>
    <dgm:cxn modelId="{C00DA4E0-0736-4543-ACF2-F961D8A3D974}" type="presParOf" srcId="{595F96C3-7D8B-4355-8BC7-3704306A05E6}" destId="{569D03D7-7EB8-4DFC-8CE5-2FDC89BAA240}" srcOrd="0" destOrd="0" presId="urn:microsoft.com/office/officeart/2005/8/layout/lProcess1"/>
    <dgm:cxn modelId="{B787ACC7-545A-4841-9007-4F0011EA088D}" type="presParOf" srcId="{595F96C3-7D8B-4355-8BC7-3704306A05E6}" destId="{D63B8C92-D081-45FC-9625-D7CAE7BFA804}" srcOrd="1" destOrd="0" presId="urn:microsoft.com/office/officeart/2005/8/layout/lProcess1"/>
    <dgm:cxn modelId="{BEA7B153-84DA-44C9-A5D3-BFF7F3BF5C90}" type="presParOf" srcId="{595F96C3-7D8B-4355-8BC7-3704306A05E6}" destId="{D422A51E-B075-422D-AC2D-75F996C3840E}" srcOrd="2" destOrd="0" presId="urn:microsoft.com/office/officeart/2005/8/layout/lProcess1"/>
    <dgm:cxn modelId="{26557FBE-4B98-4ED1-AC12-3CDB0EDB0ADC}" type="presParOf" srcId="{E984D5EA-10D9-4406-8453-B9B238341AF2}" destId="{4FE36A43-908F-4FAE-BE0F-3CF19996B73B}" srcOrd="3" destOrd="0" presId="urn:microsoft.com/office/officeart/2005/8/layout/lProcess1"/>
    <dgm:cxn modelId="{D3DADAEA-1FC0-47FB-9597-B096ED0A135A}" type="presParOf" srcId="{E984D5EA-10D9-4406-8453-B9B238341AF2}" destId="{F1B4CBF6-5EAB-4BE0-9750-127AF0B8DF80}" srcOrd="4" destOrd="0" presId="urn:microsoft.com/office/officeart/2005/8/layout/lProcess1"/>
    <dgm:cxn modelId="{59E74827-C226-4594-A9C8-F6DE9ACE0406}" type="presParOf" srcId="{F1B4CBF6-5EAB-4BE0-9750-127AF0B8DF80}" destId="{CD293EE0-968E-47C0-A779-EA4BCDDA23D0}" srcOrd="0" destOrd="0" presId="urn:microsoft.com/office/officeart/2005/8/layout/lProcess1"/>
    <dgm:cxn modelId="{3E068AEE-7B28-4193-AD99-3651A0C41C6B}" type="presParOf" srcId="{F1B4CBF6-5EAB-4BE0-9750-127AF0B8DF80}" destId="{0EC3D7CB-CA8F-4167-A2F2-E4F35A7B8EAF}" srcOrd="1" destOrd="0" presId="urn:microsoft.com/office/officeart/2005/8/layout/lProcess1"/>
    <dgm:cxn modelId="{6B8AC4BC-3F8A-4ADC-8C9C-80A68B53B82A}" type="presParOf" srcId="{F1B4CBF6-5EAB-4BE0-9750-127AF0B8DF80}" destId="{9D552502-6E5E-4315-8D8D-91CF1AC27CBE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B9F25-EDD0-44C8-BFB3-8330DB06D6C1}">
      <dsp:nvSpPr>
        <dsp:cNvPr id="0" name=""/>
        <dsp:cNvSpPr/>
      </dsp:nvSpPr>
      <dsp:spPr>
        <a:xfrm>
          <a:off x="3334283" y="445769"/>
          <a:ext cx="5760720" cy="5760720"/>
        </a:xfrm>
        <a:prstGeom prst="pie">
          <a:avLst>
            <a:gd name="adj1" fmla="val 16200000"/>
            <a:gd name="adj2" fmla="val 1800000"/>
          </a:avLst>
        </a:prstGeom>
        <a:solidFill>
          <a:srgbClr val="00ACA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Responsible Parties</a:t>
          </a:r>
          <a:endParaRPr lang="en-US" sz="20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Council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Staff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Property Owners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Vendors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Nonprofits &amp; Institutions</a:t>
          </a:r>
          <a:endParaRPr lang="en-US" sz="1600" kern="1200" dirty="0"/>
        </a:p>
      </dsp:txBody>
      <dsp:txXfrm>
        <a:off x="6370320" y="1666494"/>
        <a:ext cx="2057400" cy="1714500"/>
      </dsp:txXfrm>
    </dsp:sp>
    <dsp:sp modelId="{F4FCF716-BC90-40C4-A129-49F9C4A82B9C}">
      <dsp:nvSpPr>
        <dsp:cNvPr id="0" name=""/>
        <dsp:cNvSpPr/>
      </dsp:nvSpPr>
      <dsp:spPr>
        <a:xfrm>
          <a:off x="3215640" y="651509"/>
          <a:ext cx="5760720" cy="5760720"/>
        </a:xfrm>
        <a:prstGeom prst="pie">
          <a:avLst>
            <a:gd name="adj1" fmla="val 1800000"/>
            <a:gd name="adj2" fmla="val 900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Public Value</a:t>
          </a:r>
          <a:endParaRPr lang="en-US" sz="2400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Successful Business District</a:t>
          </a:r>
          <a:endParaRPr lang="en-US" sz="1400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Safe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Welcoming to All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Beautiful &amp; Clean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Positive Experience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Sense of Place</a:t>
          </a:r>
          <a:endParaRPr lang="en-US" sz="1400" i="1" kern="1200" dirty="0"/>
        </a:p>
      </dsp:txBody>
      <dsp:txXfrm>
        <a:off x="4587240" y="4389120"/>
        <a:ext cx="3086100" cy="1508760"/>
      </dsp:txXfrm>
    </dsp:sp>
    <dsp:sp modelId="{733EA3C6-D3E2-4E01-9D60-48350FC4C321}">
      <dsp:nvSpPr>
        <dsp:cNvPr id="0" name=""/>
        <dsp:cNvSpPr/>
      </dsp:nvSpPr>
      <dsp:spPr>
        <a:xfrm>
          <a:off x="3096996" y="445769"/>
          <a:ext cx="5760720" cy="5760720"/>
        </a:xfrm>
        <a:prstGeom prst="pie">
          <a:avLst>
            <a:gd name="adj1" fmla="val 9000000"/>
            <a:gd name="adj2" fmla="val 16200000"/>
          </a:avLst>
        </a:prstGeom>
        <a:solidFill>
          <a:srgbClr val="00D5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CBDI Commission</a:t>
          </a:r>
          <a:endParaRPr lang="en-US" sz="3200" kern="1200" dirty="0"/>
        </a:p>
      </dsp:txBody>
      <dsp:txXfrm>
        <a:off x="3764280" y="1666494"/>
        <a:ext cx="2057400" cy="1714500"/>
      </dsp:txXfrm>
    </dsp:sp>
    <dsp:sp modelId="{5B69FBB6-0536-4D8F-A8F3-3BC324A4F631}">
      <dsp:nvSpPr>
        <dsp:cNvPr id="0" name=""/>
        <dsp:cNvSpPr/>
      </dsp:nvSpPr>
      <dsp:spPr>
        <a:xfrm>
          <a:off x="2978142" y="89153"/>
          <a:ext cx="6473952" cy="6473952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404C9-68D3-49C7-B0EE-8687AF905DF3}">
      <dsp:nvSpPr>
        <dsp:cNvPr id="0" name=""/>
        <dsp:cNvSpPr/>
      </dsp:nvSpPr>
      <dsp:spPr>
        <a:xfrm>
          <a:off x="2859024" y="294529"/>
          <a:ext cx="6473952" cy="6473952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2E574-E38C-4B71-B5F0-FEF7C22409BC}">
      <dsp:nvSpPr>
        <dsp:cNvPr id="0" name=""/>
        <dsp:cNvSpPr/>
      </dsp:nvSpPr>
      <dsp:spPr>
        <a:xfrm>
          <a:off x="2739905" y="89153"/>
          <a:ext cx="6473952" cy="6473952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CA2F75-ED1D-4EC6-A3A3-03606CB34ACD}">
      <dsp:nvSpPr>
        <dsp:cNvPr id="0" name=""/>
        <dsp:cNvSpPr/>
      </dsp:nvSpPr>
      <dsp:spPr>
        <a:xfrm>
          <a:off x="3429" y="1761112"/>
          <a:ext cx="3343274" cy="835818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smtClean="0">
              <a:solidFill>
                <a:schemeClr val="bg1"/>
              </a:solidFill>
              <a:latin typeface="Tw Cen MT" panose="020B0602020104020603" pitchFamily="34" charset="0"/>
            </a:rPr>
            <a:t>Summer - Fall 2020</a:t>
          </a:r>
          <a:endParaRPr lang="en-US" sz="1800" b="1" kern="1200" dirty="0">
            <a:solidFill>
              <a:schemeClr val="bg1"/>
            </a:solidFill>
            <a:latin typeface="Tw Cen MT" panose="020B0602020104020603" pitchFamily="34" charset="0"/>
          </a:endParaRPr>
        </a:p>
      </dsp:txBody>
      <dsp:txXfrm>
        <a:off x="27909" y="1785592"/>
        <a:ext cx="3294314" cy="786858"/>
      </dsp:txXfrm>
    </dsp:sp>
    <dsp:sp modelId="{450B8682-A017-4506-82D5-9810AF6CD599}">
      <dsp:nvSpPr>
        <dsp:cNvPr id="0" name=""/>
        <dsp:cNvSpPr/>
      </dsp:nvSpPr>
      <dsp:spPr>
        <a:xfrm rot="5400000">
          <a:off x="1601932" y="2670065"/>
          <a:ext cx="146268" cy="146268"/>
        </a:xfrm>
        <a:prstGeom prst="rightArrow">
          <a:avLst>
            <a:gd name="adj1" fmla="val 667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0D3C9-AC7A-4021-BBD5-EDCDA2A9DE76}">
      <dsp:nvSpPr>
        <dsp:cNvPr id="0" name=""/>
        <dsp:cNvSpPr/>
      </dsp:nvSpPr>
      <dsp:spPr>
        <a:xfrm>
          <a:off x="3429" y="2889468"/>
          <a:ext cx="3343274" cy="835818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w Cen MT" panose="020B0602020104020603" pitchFamily="34" charset="0"/>
            </a:rPr>
            <a:t>Develop Work Plan</a:t>
          </a:r>
          <a:endParaRPr lang="en-US" sz="2800" kern="1200" dirty="0">
            <a:latin typeface="Tw Cen MT" panose="020B0602020104020603" pitchFamily="34" charset="0"/>
          </a:endParaRPr>
        </a:p>
      </dsp:txBody>
      <dsp:txXfrm>
        <a:off x="27909" y="2913948"/>
        <a:ext cx="3294314" cy="786858"/>
      </dsp:txXfrm>
    </dsp:sp>
    <dsp:sp modelId="{569D03D7-7EB8-4DFC-8CE5-2FDC89BAA240}">
      <dsp:nvSpPr>
        <dsp:cNvPr id="0" name=""/>
        <dsp:cNvSpPr/>
      </dsp:nvSpPr>
      <dsp:spPr>
        <a:xfrm>
          <a:off x="3814762" y="1761112"/>
          <a:ext cx="3343274" cy="835818"/>
        </a:xfrm>
        <a:prstGeom prst="roundRect">
          <a:avLst>
            <a:gd name="adj" fmla="val 1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smtClean="0">
              <a:solidFill>
                <a:schemeClr val="bg1"/>
              </a:solidFill>
              <a:latin typeface="Tw Cen MT" panose="020B0602020104020603" pitchFamily="34" charset="0"/>
            </a:rPr>
            <a:t>Winter 2020 – Early 2021</a:t>
          </a:r>
          <a:endParaRPr lang="en-US" b="1" kern="1200" dirty="0">
            <a:solidFill>
              <a:schemeClr val="bg1"/>
            </a:solidFill>
            <a:latin typeface="Tw Cen MT" panose="020B0602020104020603" pitchFamily="34" charset="0"/>
          </a:endParaRPr>
        </a:p>
      </dsp:txBody>
      <dsp:txXfrm>
        <a:off x="3839242" y="1785592"/>
        <a:ext cx="3294314" cy="786858"/>
      </dsp:txXfrm>
    </dsp:sp>
    <dsp:sp modelId="{D63B8C92-D081-45FC-9625-D7CAE7BFA804}">
      <dsp:nvSpPr>
        <dsp:cNvPr id="0" name=""/>
        <dsp:cNvSpPr/>
      </dsp:nvSpPr>
      <dsp:spPr>
        <a:xfrm rot="5400000">
          <a:off x="5413265" y="2670065"/>
          <a:ext cx="146268" cy="146268"/>
        </a:xfrm>
        <a:prstGeom prst="rightArrow">
          <a:avLst>
            <a:gd name="adj1" fmla="val 667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22A51E-B075-422D-AC2D-75F996C3840E}">
      <dsp:nvSpPr>
        <dsp:cNvPr id="0" name=""/>
        <dsp:cNvSpPr/>
      </dsp:nvSpPr>
      <dsp:spPr>
        <a:xfrm>
          <a:off x="3814762" y="2889468"/>
          <a:ext cx="3343274" cy="835818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w Cen MT" panose="020B0602020104020603" pitchFamily="34" charset="0"/>
            </a:rPr>
            <a:t>Execute Work Plan</a:t>
          </a:r>
          <a:endParaRPr lang="en-US" sz="2800" kern="1200" dirty="0">
            <a:latin typeface="Tw Cen MT" panose="020B0602020104020603" pitchFamily="34" charset="0"/>
          </a:endParaRPr>
        </a:p>
      </dsp:txBody>
      <dsp:txXfrm>
        <a:off x="3839242" y="2913948"/>
        <a:ext cx="3294314" cy="786858"/>
      </dsp:txXfrm>
    </dsp:sp>
    <dsp:sp modelId="{CD293EE0-968E-47C0-A779-EA4BCDDA23D0}">
      <dsp:nvSpPr>
        <dsp:cNvPr id="0" name=""/>
        <dsp:cNvSpPr/>
      </dsp:nvSpPr>
      <dsp:spPr>
        <a:xfrm>
          <a:off x="7626096" y="1761112"/>
          <a:ext cx="3343274" cy="835818"/>
        </a:xfrm>
        <a:prstGeom prst="roundRect">
          <a:avLst>
            <a:gd name="adj" fmla="val 1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smtClean="0">
              <a:solidFill>
                <a:schemeClr val="bg1"/>
              </a:solidFill>
              <a:latin typeface="Tw Cen MT" panose="020B0602020104020603" pitchFamily="34" charset="0"/>
            </a:rPr>
            <a:t>2021</a:t>
          </a:r>
          <a:endParaRPr lang="en-US" b="1" kern="1200" dirty="0">
            <a:solidFill>
              <a:schemeClr val="bg1"/>
            </a:solidFill>
            <a:latin typeface="Tw Cen MT" panose="020B0602020104020603" pitchFamily="34" charset="0"/>
          </a:endParaRPr>
        </a:p>
      </dsp:txBody>
      <dsp:txXfrm>
        <a:off x="7650576" y="1785592"/>
        <a:ext cx="3294314" cy="786858"/>
      </dsp:txXfrm>
    </dsp:sp>
    <dsp:sp modelId="{0EC3D7CB-CA8F-4167-A2F2-E4F35A7B8EAF}">
      <dsp:nvSpPr>
        <dsp:cNvPr id="0" name=""/>
        <dsp:cNvSpPr/>
      </dsp:nvSpPr>
      <dsp:spPr>
        <a:xfrm rot="5400000">
          <a:off x="9224599" y="2670065"/>
          <a:ext cx="146268" cy="146268"/>
        </a:xfrm>
        <a:prstGeom prst="rightArrow">
          <a:avLst>
            <a:gd name="adj1" fmla="val 667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52502-6E5E-4315-8D8D-91CF1AC27CBE}">
      <dsp:nvSpPr>
        <dsp:cNvPr id="0" name=""/>
        <dsp:cNvSpPr/>
      </dsp:nvSpPr>
      <dsp:spPr>
        <a:xfrm>
          <a:off x="7626096" y="2889468"/>
          <a:ext cx="3343274" cy="835818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w Cen MT" panose="020B0602020104020603" pitchFamily="34" charset="0"/>
            </a:rPr>
            <a:t>Assess the Success of the Work Plan</a:t>
          </a:r>
          <a:endParaRPr lang="en-US" sz="2800" kern="1200" dirty="0">
            <a:latin typeface="Tw Cen MT" panose="020B0602020104020603" pitchFamily="34" charset="0"/>
          </a:endParaRPr>
        </a:p>
      </dsp:txBody>
      <dsp:txXfrm>
        <a:off x="7650576" y="2913948"/>
        <a:ext cx="3294314" cy="786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A6C4-BEDD-46AF-873C-006E7770744D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D634B-4CDD-47CE-925C-95B8B8DD7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457CB-37F1-48FC-9CB6-28A56539E5FE}" type="slidenum">
              <a:rPr lang="en-US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Welcome - Mayor</a:t>
            </a:r>
          </a:p>
        </p:txBody>
      </p:sp>
    </p:spTree>
    <p:extLst>
      <p:ext uri="{BB962C8B-B14F-4D97-AF65-F5344CB8AC3E}">
        <p14:creationId xmlns:p14="http://schemas.microsoft.com/office/powerpoint/2010/main" val="24853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JACOB: CVB, Riley Center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44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16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JACOB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93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MEG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39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JACOB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23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03EB-E5FF-4A64-B945-B8E80D0607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4CB35-4629-4FD8-B1EB-DB12520BD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7E49-CF50-422A-80D2-C034B6FCF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6CDF-3796-4C5C-B763-EF2A26060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E99E-8E0E-48E6-B7D0-52CC7DF5A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6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C0A7-AE65-47CE-BA53-9286D9482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5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8231-BF6E-43AC-91CF-0171049B9C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41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FA2E4-6E6D-4B91-B151-C62C186D2B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1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B857-FAF4-4692-8D48-3F495AECCF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5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6833-92A5-4C9A-81D6-D6A17C85E0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6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AF1-F801-4246-88A5-853287DE4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13BE-DC3B-4E50-850F-27E4FC126A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28813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3E38A-C584-43AE-9A61-2744E756F2B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0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0" r:id="rId11"/>
    <p:sldLayoutId id="2147483671" r:id="rId12"/>
    <p:sldLayoutId id="21474836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0980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lang="en-US" sz="3200" spc="100" dirty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spc="100" dirty="0" smtClean="0"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cap="all" spc="100" dirty="0" smtClean="0">
                <a:latin typeface="+mj-lt"/>
                <a:ea typeface="MS Gothic" panose="020B0609070205080204" pitchFamily="49" charset="-128"/>
                <a:cs typeface="Shruti" panose="020B0502040204020203" pitchFamily="34" charset="0"/>
              </a:rPr>
              <a:t>Central business district improvement commission</a:t>
            </a:r>
            <a:endParaRPr lang="en-US" sz="3200" b="1" spc="100" dirty="0">
              <a:latin typeface="+mj-l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spc="200" dirty="0">
              <a:latin typeface="Two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pc="100" dirty="0" smtClean="0">
                <a:ea typeface="MS Gothic" panose="020B0609070205080204" pitchFamily="49" charset="-128"/>
                <a:cs typeface="Shruti" panose="020B0502040204020203" pitchFamily="34" charset="0"/>
              </a:rPr>
              <a:t>WEDNESDAY, AUGUST 21,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spc="300" dirty="0"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spc="200" dirty="0" smtClean="0">
                <a:ea typeface="MS Gothic" panose="020B0609070205080204" pitchFamily="49" charset="-128"/>
                <a:cs typeface="Shruti" panose="020B0502040204020203" pitchFamily="34" charset="0"/>
              </a:rPr>
              <a:t>   </a:t>
            </a:r>
            <a:endParaRPr lang="en-US" sz="1600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953000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881" y="5245065"/>
            <a:ext cx="1420237" cy="14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4205543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8226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 Timeline</a:t>
            </a:r>
            <a:endParaRPr lang="en-US" dirty="0"/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623576"/>
              </p:ext>
            </p:extLst>
          </p:nvPr>
        </p:nvGraphicFramePr>
        <p:xfrm>
          <a:off x="609600" y="1143000"/>
          <a:ext cx="109728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979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Things </a:t>
            </a:r>
            <a:r>
              <a:rPr lang="en-US" dirty="0"/>
              <a:t>D</a:t>
            </a:r>
            <a:r>
              <a:rPr lang="en-US" dirty="0" smtClean="0"/>
              <a:t>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3600" b="1" dirty="0" smtClean="0">
                <a:solidFill>
                  <a:schemeClr val="accent2"/>
                </a:solidFill>
              </a:rPr>
              <a:t>Agree on what the problems are.</a:t>
            </a:r>
          </a:p>
          <a:p>
            <a:pPr>
              <a:lnSpc>
                <a:spcPct val="120000"/>
              </a:lnSpc>
            </a:pPr>
            <a:r>
              <a:rPr lang="en-US" sz="3600" dirty="0" smtClean="0"/>
              <a:t>Agree on what we’re trying to accomplish.</a:t>
            </a:r>
          </a:p>
          <a:p>
            <a:pPr>
              <a:lnSpc>
                <a:spcPct val="120000"/>
              </a:lnSpc>
            </a:pPr>
            <a:r>
              <a:rPr lang="en-US" sz="3600" dirty="0" smtClean="0"/>
              <a:t>Agree on how we’ll accomplish it.</a:t>
            </a:r>
          </a:p>
          <a:p>
            <a:pPr lvl="1">
              <a:lnSpc>
                <a:spcPct val="120000"/>
              </a:lnSpc>
            </a:pPr>
            <a:r>
              <a:rPr lang="en-US" sz="3200" dirty="0"/>
              <a:t>Understand the limitations</a:t>
            </a:r>
            <a:r>
              <a:rPr lang="en-US" sz="3200" dirty="0" smtClean="0"/>
              <a:t>.</a:t>
            </a:r>
          </a:p>
          <a:p>
            <a:pPr lvl="1">
              <a:lnSpc>
                <a:spcPct val="120000"/>
              </a:lnSpc>
            </a:pPr>
            <a:r>
              <a:rPr lang="en-US" sz="3200" dirty="0" smtClean="0"/>
              <a:t>Get responsible parties onboard.</a:t>
            </a:r>
          </a:p>
          <a:p>
            <a:pPr lvl="1">
              <a:lnSpc>
                <a:spcPct val="120000"/>
              </a:lnSpc>
            </a:pPr>
            <a:r>
              <a:rPr lang="en-US" sz="3200" dirty="0" smtClean="0"/>
              <a:t>Secure required resources from responsible parties.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80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(Previously Identified) To-Do List Analysis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069807"/>
              </p:ext>
            </p:extLst>
          </p:nvPr>
        </p:nvGraphicFramePr>
        <p:xfrm>
          <a:off x="609598" y="1295401"/>
          <a:ext cx="10972801" cy="5202542"/>
        </p:xfrm>
        <a:graphic>
          <a:graphicData uri="http://schemas.openxmlformats.org/drawingml/2006/table">
            <a:tbl>
              <a:tblPr/>
              <a:tblGrid>
                <a:gridCol w="2557990">
                  <a:extLst>
                    <a:ext uri="{9D8B030D-6E8A-4147-A177-3AD203B41FA5}">
                      <a16:colId xmlns:a16="http://schemas.microsoft.com/office/drawing/2014/main" val="764777892"/>
                    </a:ext>
                  </a:extLst>
                </a:gridCol>
                <a:gridCol w="908576">
                  <a:extLst>
                    <a:ext uri="{9D8B030D-6E8A-4147-A177-3AD203B41FA5}">
                      <a16:colId xmlns:a16="http://schemas.microsoft.com/office/drawing/2014/main" val="3183464265"/>
                    </a:ext>
                  </a:extLst>
                </a:gridCol>
                <a:gridCol w="1341897">
                  <a:extLst>
                    <a:ext uri="{9D8B030D-6E8A-4147-A177-3AD203B41FA5}">
                      <a16:colId xmlns:a16="http://schemas.microsoft.com/office/drawing/2014/main" val="3151155930"/>
                    </a:ext>
                  </a:extLst>
                </a:gridCol>
                <a:gridCol w="964489">
                  <a:extLst>
                    <a:ext uri="{9D8B030D-6E8A-4147-A177-3AD203B41FA5}">
                      <a16:colId xmlns:a16="http://schemas.microsoft.com/office/drawing/2014/main" val="4212901801"/>
                    </a:ext>
                  </a:extLst>
                </a:gridCol>
                <a:gridCol w="1034379">
                  <a:extLst>
                    <a:ext uri="{9D8B030D-6E8A-4147-A177-3AD203B41FA5}">
                      <a16:colId xmlns:a16="http://schemas.microsoft.com/office/drawing/2014/main" val="4218631679"/>
                    </a:ext>
                  </a:extLst>
                </a:gridCol>
                <a:gridCol w="1006423">
                  <a:extLst>
                    <a:ext uri="{9D8B030D-6E8A-4147-A177-3AD203B41FA5}">
                      <a16:colId xmlns:a16="http://schemas.microsoft.com/office/drawing/2014/main" val="1051132337"/>
                    </a:ext>
                  </a:extLst>
                </a:gridCol>
                <a:gridCol w="908576">
                  <a:extLst>
                    <a:ext uri="{9D8B030D-6E8A-4147-A177-3AD203B41FA5}">
                      <a16:colId xmlns:a16="http://schemas.microsoft.com/office/drawing/2014/main" val="1033987946"/>
                    </a:ext>
                  </a:extLst>
                </a:gridCol>
                <a:gridCol w="1020400">
                  <a:extLst>
                    <a:ext uri="{9D8B030D-6E8A-4147-A177-3AD203B41FA5}">
                      <a16:colId xmlns:a16="http://schemas.microsoft.com/office/drawing/2014/main" val="1467946454"/>
                    </a:ext>
                  </a:extLst>
                </a:gridCol>
                <a:gridCol w="1230071">
                  <a:extLst>
                    <a:ext uri="{9D8B030D-6E8A-4147-A177-3AD203B41FA5}">
                      <a16:colId xmlns:a16="http://schemas.microsoft.com/office/drawing/2014/main" val="2292945879"/>
                    </a:ext>
                  </a:extLst>
                </a:gridCol>
              </a:tblGrid>
              <a:tr h="518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Topic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Provides Co-Benefit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Ability to Implement (Financial)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Ability to Implement (Political)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Ability to Implement (Staff Capacity)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Socially Responsible (Equity)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Time Dependent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Score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Tw Cen MT" panose="020B0602020104020603" pitchFamily="34" charset="0"/>
                        </a:rPr>
                        <a:t>Category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821600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Aggressive Salespeople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10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E1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City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873661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Parking Management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10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E1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City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7787496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Garage Maintenance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10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E1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City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0905812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Responsible Ownership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10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E1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City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1439381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Sidewalk Maintenance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BD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City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271388"/>
                  </a:ext>
                </a:extLst>
              </a:tr>
              <a:tr h="3458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Parking Issues Preventing the Activation of 2nd &amp; 3rd Stories and Other Spaces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BD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City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9635559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Noise Complaints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BD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City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284101"/>
                  </a:ext>
                </a:extLst>
              </a:tr>
              <a:tr h="3179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Sidewalk Obstruction and Pedestrian Crowding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BD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City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18739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Housing on King Street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BD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City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586273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Lamp Maintenance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BD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City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219536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Local/Affordable/M&amp;WBE Shops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PPP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708048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Sidewalk Cleanliness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PPP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298448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Homelessness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PPP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565458"/>
                  </a:ext>
                </a:extLst>
              </a:tr>
              <a:tr h="3179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Walkability/Bike-ability/Pedestrian Access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PPP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173959"/>
                  </a:ext>
                </a:extLst>
              </a:tr>
              <a:tr h="3179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Underutilized Spaces Slowing Pedestrian Traffic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80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PPP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781654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Holiday Decorations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80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PPP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586599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Technology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80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PPP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358876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Public Safety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14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BID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988154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Weather Closures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14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BID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460633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Beautification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15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D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BID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882875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Unlicensed Palmetto Rose Peddlers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15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D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BID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914311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Activating Street with Programming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16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BID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662942"/>
                  </a:ext>
                </a:extLst>
              </a:tr>
              <a:tr h="175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Wayfinding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16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BID</a:t>
                      </a:r>
                    </a:p>
                  </a:txBody>
                  <a:tcPr marL="5342" marR="5342" marT="53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755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42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Problem Definition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29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Things </a:t>
            </a:r>
            <a:r>
              <a:rPr lang="en-US" dirty="0"/>
              <a:t>D</a:t>
            </a:r>
            <a:r>
              <a:rPr lang="en-US" dirty="0" smtClean="0"/>
              <a:t>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3200" dirty="0" smtClean="0"/>
              <a:t>Agree on what the problems are.</a:t>
            </a:r>
          </a:p>
          <a:p>
            <a:pPr>
              <a:lnSpc>
                <a:spcPct val="120000"/>
              </a:lnSpc>
            </a:pPr>
            <a:r>
              <a:rPr lang="en-US" sz="3200" b="1" dirty="0" smtClean="0">
                <a:solidFill>
                  <a:schemeClr val="accent2"/>
                </a:solidFill>
              </a:rPr>
              <a:t>Agree on what we’re trying to accomplish. </a:t>
            </a:r>
            <a:r>
              <a:rPr lang="en-US" sz="3200" b="1" i="1" dirty="0" smtClean="0">
                <a:solidFill>
                  <a:schemeClr val="accent2"/>
                </a:solidFill>
              </a:rPr>
              <a:t>(Next Meeting</a:t>
            </a:r>
            <a:r>
              <a:rPr lang="en-US" sz="3200" i="1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US" sz="3200" dirty="0" smtClean="0"/>
              <a:t>Agree on how we’ll accomplish it. </a:t>
            </a:r>
            <a:r>
              <a:rPr lang="en-US" sz="3200" i="1" dirty="0" smtClean="0"/>
              <a:t>(4</a:t>
            </a:r>
            <a:r>
              <a:rPr lang="en-US" sz="3200" i="1" baseline="30000" dirty="0" smtClean="0"/>
              <a:t>th</a:t>
            </a:r>
            <a:r>
              <a:rPr lang="en-US" sz="3200" i="1" dirty="0" smtClean="0"/>
              <a:t> Meeting)</a:t>
            </a:r>
          </a:p>
          <a:p>
            <a:pPr>
              <a:lnSpc>
                <a:spcPct val="120000"/>
              </a:lnSpc>
            </a:pPr>
            <a:r>
              <a:rPr lang="en-US" sz="3200" dirty="0" smtClean="0"/>
              <a:t>Agree on a finalized work plan. </a:t>
            </a:r>
            <a:r>
              <a:rPr lang="en-US" sz="3200" i="1" dirty="0" smtClean="0"/>
              <a:t>(5</a:t>
            </a:r>
            <a:r>
              <a:rPr lang="en-US" sz="3200" i="1" baseline="30000" dirty="0" smtClean="0"/>
              <a:t>th</a:t>
            </a:r>
            <a:r>
              <a:rPr lang="en-US" sz="3200" i="1" dirty="0" smtClean="0"/>
              <a:t> Meeting)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62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5393</TotalTime>
  <Words>465</Words>
  <Application>Microsoft Office PowerPoint</Application>
  <PresentationFormat>Widescreen</PresentationFormat>
  <Paragraphs>271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Tw Cen MT</vt:lpstr>
      <vt:lpstr>Two</vt:lpstr>
      <vt:lpstr>Default Design</vt:lpstr>
      <vt:lpstr>PowerPoint Presentation</vt:lpstr>
      <vt:lpstr>PowerPoint Presentation</vt:lpstr>
      <vt:lpstr>Commission Timeline</vt:lpstr>
      <vt:lpstr>Getting Things Done</vt:lpstr>
      <vt:lpstr>The (Previously Identified) To-Do List Analysis</vt:lpstr>
      <vt:lpstr>Joint Problem Definition Discussion</vt:lpstr>
      <vt:lpstr>Getting Things Done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Anne</dc:creator>
  <cp:lastModifiedBy>Thompson, Meg</cp:lastModifiedBy>
  <cp:revision>230</cp:revision>
  <dcterms:created xsi:type="dcterms:W3CDTF">2017-03-13T19:38:00Z</dcterms:created>
  <dcterms:modified xsi:type="dcterms:W3CDTF">2020-08-20T19:53:40Z</dcterms:modified>
</cp:coreProperties>
</file>