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8" r:id="rId2"/>
    <p:sldId id="257" r:id="rId3"/>
    <p:sldId id="258" r:id="rId4"/>
    <p:sldId id="267" r:id="rId5"/>
    <p:sldId id="263" r:id="rId6"/>
    <p:sldId id="265" r:id="rId7"/>
    <p:sldId id="264" r:id="rId8"/>
    <p:sldId id="270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33A792-89F7-4B0E-8B96-AB0CF0A6B177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429D44D-915E-4A83-8D1F-B9165CA987BF}">
      <dgm:prSet phldrT="[Text]"/>
      <dgm:spPr>
        <a:solidFill>
          <a:schemeClr val="bg1">
            <a:lumMod val="85000"/>
            <a:alpha val="90000"/>
          </a:schemeClr>
        </a:solidFill>
        <a:ln>
          <a:solidFill>
            <a:schemeClr val="bg1">
              <a:lumMod val="85000"/>
              <a:alpha val="90000"/>
            </a:schemeClr>
          </a:solidFill>
        </a:ln>
      </dgm:spPr>
      <dgm:t>
        <a:bodyPr/>
        <a:lstStyle/>
        <a:p>
          <a:r>
            <a:rPr lang="en-US" dirty="0" smtClean="0">
              <a:latin typeface="Tw Cen MT" panose="020B0602020104020603" pitchFamily="34" charset="0"/>
            </a:rPr>
            <a:t>Develop Work Plan</a:t>
          </a:r>
          <a:endParaRPr lang="en-US" dirty="0">
            <a:latin typeface="Tw Cen MT" panose="020B0602020104020603" pitchFamily="34" charset="0"/>
          </a:endParaRPr>
        </a:p>
      </dgm:t>
    </dgm:pt>
    <dgm:pt modelId="{959987DD-F93B-4E78-BF87-A6A6BB6A08A2}" type="parTrans" cxnId="{7E0C271E-E532-4FD4-89EA-0C2BF76C8773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02CDADBB-7594-4F68-88D5-9CF204AE21A4}" type="sibTrans" cxnId="{7E0C271E-E532-4FD4-89EA-0C2BF76C8773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021983EF-6ACF-42F7-936B-E66F5E5CA523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600" b="1" i="1" dirty="0" smtClean="0">
              <a:solidFill>
                <a:schemeClr val="bg1"/>
              </a:solidFill>
              <a:latin typeface="Tw Cen MT" panose="020B0602020104020603" pitchFamily="34" charset="0"/>
            </a:rPr>
            <a:t>Summer - Fall 2020</a:t>
          </a:r>
          <a:endParaRPr lang="en-US" sz="1800" b="1" dirty="0">
            <a:solidFill>
              <a:schemeClr val="bg1"/>
            </a:solidFill>
            <a:latin typeface="Tw Cen MT" panose="020B0602020104020603" pitchFamily="34" charset="0"/>
          </a:endParaRPr>
        </a:p>
      </dgm:t>
    </dgm:pt>
    <dgm:pt modelId="{61DC84A2-127F-4466-B34B-12637C04FD59}" type="parTrans" cxnId="{6E6CC9AB-375E-4E19-8C19-89207D9FFD1C}">
      <dgm:prSet/>
      <dgm:spPr/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F092CDB9-4449-49EC-A1A8-2AFB9EFD314A}" type="sibTrans" cxnId="{6E6CC9AB-375E-4E19-8C19-89207D9FFD1C}">
      <dgm:prSet/>
      <dgm:spPr/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11CA0AAD-C245-4945-8479-E022F7020AF6}">
      <dgm:prSet phldrT="[Text]" custT="1"/>
      <dgm:spPr>
        <a:solidFill>
          <a:srgbClr val="008080"/>
        </a:solidFill>
      </dgm:spPr>
      <dgm:t>
        <a:bodyPr/>
        <a:lstStyle/>
        <a:p>
          <a:r>
            <a:rPr lang="en-US" sz="1600" b="1" i="1" dirty="0" smtClean="0">
              <a:solidFill>
                <a:schemeClr val="bg1"/>
              </a:solidFill>
              <a:latin typeface="Tw Cen MT" panose="020B0602020104020603" pitchFamily="34" charset="0"/>
            </a:rPr>
            <a:t>Winter 2020 – Early 2021</a:t>
          </a:r>
          <a:endParaRPr lang="en-US" b="1" dirty="0">
            <a:solidFill>
              <a:schemeClr val="bg1"/>
            </a:solidFill>
            <a:latin typeface="Tw Cen MT" panose="020B0602020104020603" pitchFamily="34" charset="0"/>
          </a:endParaRPr>
        </a:p>
      </dgm:t>
    </dgm:pt>
    <dgm:pt modelId="{727C4DFA-8376-4E50-A5F6-54C349912144}" type="parTrans" cxnId="{38B59B1D-37C3-4BC4-A8AF-F1B29FE27F1A}">
      <dgm:prSet/>
      <dgm:spPr/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8C933812-ED12-4912-90CA-116748588150}" type="sibTrans" cxnId="{38B59B1D-37C3-4BC4-A8AF-F1B29FE27F1A}">
      <dgm:prSet/>
      <dgm:spPr/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F81C0955-38E8-484F-9D65-C8A294D5C50C}">
      <dgm:prSet phldrT="[Text]" custT="1"/>
      <dgm:spPr>
        <a:solidFill>
          <a:srgbClr val="008080"/>
        </a:solidFill>
      </dgm:spPr>
      <dgm:t>
        <a:bodyPr/>
        <a:lstStyle/>
        <a:p>
          <a:r>
            <a:rPr lang="en-US" sz="1600" b="1" i="1" dirty="0" smtClean="0">
              <a:solidFill>
                <a:schemeClr val="bg1"/>
              </a:solidFill>
              <a:latin typeface="Tw Cen MT" panose="020B0602020104020603" pitchFamily="34" charset="0"/>
            </a:rPr>
            <a:t>2021</a:t>
          </a:r>
          <a:endParaRPr lang="en-US" b="1" dirty="0">
            <a:solidFill>
              <a:schemeClr val="bg1"/>
            </a:solidFill>
            <a:latin typeface="Tw Cen MT" panose="020B0602020104020603" pitchFamily="34" charset="0"/>
          </a:endParaRPr>
        </a:p>
      </dgm:t>
    </dgm:pt>
    <dgm:pt modelId="{CE950BA1-9BEE-484D-9302-40921E0375F9}" type="parTrans" cxnId="{3AAB2305-B3B4-4162-84AD-1F5E7DFBB736}">
      <dgm:prSet/>
      <dgm:spPr/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52D9BB38-0B3A-44E9-B122-04F8BD857662}" type="sibTrans" cxnId="{3AAB2305-B3B4-4162-84AD-1F5E7DFBB736}">
      <dgm:prSet/>
      <dgm:spPr/>
      <dgm:t>
        <a:bodyPr/>
        <a:lstStyle/>
        <a:p>
          <a:endParaRPr lang="en-US">
            <a:latin typeface="Tw Cen MT" panose="020B0602020104020603" pitchFamily="34" charset="0"/>
          </a:endParaRPr>
        </a:p>
      </dgm:t>
    </dgm:pt>
    <dgm:pt modelId="{AAF9E282-1FEE-420C-A0F9-A2BCAEB25C95}">
      <dgm:prSet phldrT="[Text]"/>
      <dgm:spPr>
        <a:solidFill>
          <a:schemeClr val="bg1">
            <a:lumMod val="85000"/>
          </a:schemeClr>
        </a:solidFill>
        <a:ln>
          <a:solidFill>
            <a:schemeClr val="bg1">
              <a:lumMod val="85000"/>
              <a:alpha val="90000"/>
            </a:schemeClr>
          </a:solidFill>
        </a:ln>
      </dgm:spPr>
      <dgm:t>
        <a:bodyPr/>
        <a:lstStyle/>
        <a:p>
          <a:r>
            <a:rPr lang="en-US" dirty="0" smtClean="0">
              <a:latin typeface="Tw Cen MT" panose="020B0602020104020603" pitchFamily="34" charset="0"/>
            </a:rPr>
            <a:t>Execute Work Plan</a:t>
          </a:r>
          <a:endParaRPr lang="en-US" dirty="0">
            <a:latin typeface="Tw Cen MT" panose="020B0602020104020603" pitchFamily="34" charset="0"/>
          </a:endParaRPr>
        </a:p>
      </dgm:t>
    </dgm:pt>
    <dgm:pt modelId="{A7364948-5AB9-4701-95FF-9C3E3C387FA2}" type="parTrans" cxnId="{862A2E7E-7735-428E-B38A-335F28532153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009F641D-A67A-47E3-BE28-1EE87B64F417}" type="sibTrans" cxnId="{862A2E7E-7735-428E-B38A-335F28532153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6B8FC7C5-9C3D-47CF-85B7-0056DDEB922E}">
      <dgm:prSet phldrT="[Text]"/>
      <dgm:spPr>
        <a:solidFill>
          <a:schemeClr val="bg1">
            <a:lumMod val="85000"/>
          </a:schemeClr>
        </a:solidFill>
        <a:ln>
          <a:solidFill>
            <a:schemeClr val="bg1">
              <a:lumMod val="85000"/>
              <a:alpha val="90000"/>
            </a:schemeClr>
          </a:solidFill>
        </a:ln>
      </dgm:spPr>
      <dgm:t>
        <a:bodyPr/>
        <a:lstStyle/>
        <a:p>
          <a:r>
            <a:rPr lang="en-US" dirty="0" smtClean="0">
              <a:latin typeface="Tw Cen MT" panose="020B0602020104020603" pitchFamily="34" charset="0"/>
            </a:rPr>
            <a:t>Assess the Success of the Work Plan</a:t>
          </a:r>
          <a:endParaRPr lang="en-US" dirty="0">
            <a:latin typeface="Tw Cen MT" panose="020B0602020104020603" pitchFamily="34" charset="0"/>
          </a:endParaRPr>
        </a:p>
      </dgm:t>
    </dgm:pt>
    <dgm:pt modelId="{CAC86713-FB44-4B0E-A5F7-5153DD6C5DA5}" type="parTrans" cxnId="{90715C24-86B3-44B5-9B3F-53284DC31D63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621C8041-E9EF-47BE-86DF-C0D1901A7802}" type="sibTrans" cxnId="{90715C24-86B3-44B5-9B3F-53284DC31D63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DEB17E1B-A437-4B0E-87C7-0FE9D4AF4539}">
      <dgm:prSet phldrT="[Text]"/>
      <dgm:spPr>
        <a:solidFill>
          <a:schemeClr val="bg1">
            <a:lumMod val="85000"/>
          </a:schemeClr>
        </a:solidFill>
        <a:ln>
          <a:solidFill>
            <a:schemeClr val="bg1">
              <a:lumMod val="85000"/>
              <a:alpha val="90000"/>
            </a:schemeClr>
          </a:solidFill>
        </a:ln>
      </dgm:spPr>
      <dgm:t>
        <a:bodyPr/>
        <a:lstStyle/>
        <a:p>
          <a:r>
            <a:rPr lang="en-US" b="1" i="1" dirty="0" smtClean="0">
              <a:latin typeface="Tw Cen MT" panose="020B0602020104020603" pitchFamily="34" charset="0"/>
            </a:rPr>
            <a:t>Projects in Place for Holiday Season</a:t>
          </a:r>
          <a:endParaRPr lang="en-US" b="1" i="1" dirty="0">
            <a:latin typeface="Tw Cen MT" panose="020B0602020104020603" pitchFamily="34" charset="0"/>
          </a:endParaRPr>
        </a:p>
      </dgm:t>
    </dgm:pt>
    <dgm:pt modelId="{DD5D0325-6F28-4B0B-86B6-EAA4444BD31F}" type="parTrans" cxnId="{ECF383A9-AFF9-47FF-82E1-E349BDE732C5}">
      <dgm:prSet/>
      <dgm:spPr/>
      <dgm:t>
        <a:bodyPr/>
        <a:lstStyle/>
        <a:p>
          <a:endParaRPr lang="en-US"/>
        </a:p>
      </dgm:t>
    </dgm:pt>
    <dgm:pt modelId="{429CED1E-9E28-4B4B-A27F-BE087A91B87F}" type="sibTrans" cxnId="{ECF383A9-AFF9-47FF-82E1-E349BDE732C5}">
      <dgm:prSet/>
      <dgm:spPr>
        <a:solidFill>
          <a:schemeClr val="bg2"/>
        </a:solidFill>
      </dgm:spPr>
      <dgm:t>
        <a:bodyPr/>
        <a:lstStyle/>
        <a:p>
          <a:endParaRPr lang="en-US"/>
        </a:p>
      </dgm:t>
    </dgm:pt>
    <dgm:pt modelId="{E984D5EA-10D9-4406-8453-B9B238341AF2}" type="pres">
      <dgm:prSet presAssocID="{4133A792-89F7-4B0E-8B96-AB0CF0A6B17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89D1C0-D07F-44C2-8275-65ED798AE3D6}" type="pres">
      <dgm:prSet presAssocID="{021983EF-6ACF-42F7-936B-E66F5E5CA523}" presName="vertFlow" presStyleCnt="0"/>
      <dgm:spPr/>
    </dgm:pt>
    <dgm:pt modelId="{96CA2F75-ED1D-4EC6-A3A3-03606CB34ACD}" type="pres">
      <dgm:prSet presAssocID="{021983EF-6ACF-42F7-936B-E66F5E5CA523}" presName="header" presStyleLbl="node1" presStyleIdx="0" presStyleCnt="3"/>
      <dgm:spPr/>
      <dgm:t>
        <a:bodyPr/>
        <a:lstStyle/>
        <a:p>
          <a:endParaRPr lang="en-US"/>
        </a:p>
      </dgm:t>
    </dgm:pt>
    <dgm:pt modelId="{450B8682-A017-4506-82D5-9810AF6CD599}" type="pres">
      <dgm:prSet presAssocID="{959987DD-F93B-4E78-BF87-A6A6BB6A08A2}" presName="parTrans" presStyleLbl="sibTrans2D1" presStyleIdx="0" presStyleCnt="4"/>
      <dgm:spPr/>
      <dgm:t>
        <a:bodyPr/>
        <a:lstStyle/>
        <a:p>
          <a:endParaRPr lang="en-US"/>
        </a:p>
      </dgm:t>
    </dgm:pt>
    <dgm:pt modelId="{F650D3C9-AC7A-4021-BBD5-EDCDA2A9DE76}" type="pres">
      <dgm:prSet presAssocID="{6429D44D-915E-4A83-8D1F-B9165CA987BF}" presName="child" presStyleLbl="alignAccFollow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4EF448-E8A8-4A74-8828-A73402674CCA}" type="pres">
      <dgm:prSet presAssocID="{021983EF-6ACF-42F7-936B-E66F5E5CA523}" presName="hSp" presStyleCnt="0"/>
      <dgm:spPr/>
    </dgm:pt>
    <dgm:pt modelId="{595F96C3-7D8B-4355-8BC7-3704306A05E6}" type="pres">
      <dgm:prSet presAssocID="{11CA0AAD-C245-4945-8479-E022F7020AF6}" presName="vertFlow" presStyleCnt="0"/>
      <dgm:spPr/>
    </dgm:pt>
    <dgm:pt modelId="{569D03D7-7EB8-4DFC-8CE5-2FDC89BAA240}" type="pres">
      <dgm:prSet presAssocID="{11CA0AAD-C245-4945-8479-E022F7020AF6}" presName="header" presStyleLbl="node1" presStyleIdx="1" presStyleCnt="3"/>
      <dgm:spPr/>
      <dgm:t>
        <a:bodyPr/>
        <a:lstStyle/>
        <a:p>
          <a:endParaRPr lang="en-US"/>
        </a:p>
      </dgm:t>
    </dgm:pt>
    <dgm:pt modelId="{D63B8C92-D081-45FC-9625-D7CAE7BFA804}" type="pres">
      <dgm:prSet presAssocID="{A7364948-5AB9-4701-95FF-9C3E3C387FA2}" presName="parTrans" presStyleLbl="sibTrans2D1" presStyleIdx="1" presStyleCnt="4"/>
      <dgm:spPr/>
      <dgm:t>
        <a:bodyPr/>
        <a:lstStyle/>
        <a:p>
          <a:endParaRPr lang="en-US"/>
        </a:p>
      </dgm:t>
    </dgm:pt>
    <dgm:pt modelId="{D422A51E-B075-422D-AC2D-75F996C3840E}" type="pres">
      <dgm:prSet presAssocID="{AAF9E282-1FEE-420C-A0F9-A2BCAEB25C95}" presName="child" presStyleLbl="alignAccFollow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2612AA-D06D-4E57-8195-18DBE5AB2D20}" type="pres">
      <dgm:prSet presAssocID="{009F641D-A67A-47E3-BE28-1EE87B64F417}" presName="sibTrans" presStyleLbl="sibTrans2D1" presStyleIdx="2" presStyleCnt="4"/>
      <dgm:spPr/>
      <dgm:t>
        <a:bodyPr/>
        <a:lstStyle/>
        <a:p>
          <a:endParaRPr lang="en-US"/>
        </a:p>
      </dgm:t>
    </dgm:pt>
    <dgm:pt modelId="{05699F9E-0D87-42DC-87CD-165D8D1D455E}" type="pres">
      <dgm:prSet presAssocID="{DEB17E1B-A437-4B0E-87C7-0FE9D4AF4539}" presName="child" presStyleLbl="alignAccFollow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E36A43-908F-4FAE-BE0F-3CF19996B73B}" type="pres">
      <dgm:prSet presAssocID="{11CA0AAD-C245-4945-8479-E022F7020AF6}" presName="hSp" presStyleCnt="0"/>
      <dgm:spPr/>
    </dgm:pt>
    <dgm:pt modelId="{F1B4CBF6-5EAB-4BE0-9750-127AF0B8DF80}" type="pres">
      <dgm:prSet presAssocID="{F81C0955-38E8-484F-9D65-C8A294D5C50C}" presName="vertFlow" presStyleCnt="0"/>
      <dgm:spPr/>
    </dgm:pt>
    <dgm:pt modelId="{CD293EE0-968E-47C0-A779-EA4BCDDA23D0}" type="pres">
      <dgm:prSet presAssocID="{F81C0955-38E8-484F-9D65-C8A294D5C50C}" presName="header" presStyleLbl="node1" presStyleIdx="2" presStyleCnt="3"/>
      <dgm:spPr/>
      <dgm:t>
        <a:bodyPr/>
        <a:lstStyle/>
        <a:p>
          <a:endParaRPr lang="en-US"/>
        </a:p>
      </dgm:t>
    </dgm:pt>
    <dgm:pt modelId="{0EC3D7CB-CA8F-4167-A2F2-E4F35A7B8EAF}" type="pres">
      <dgm:prSet presAssocID="{CAC86713-FB44-4B0E-A5F7-5153DD6C5DA5}" presName="parTrans" presStyleLbl="sibTrans2D1" presStyleIdx="3" presStyleCnt="4"/>
      <dgm:spPr/>
      <dgm:t>
        <a:bodyPr/>
        <a:lstStyle/>
        <a:p>
          <a:endParaRPr lang="en-US"/>
        </a:p>
      </dgm:t>
    </dgm:pt>
    <dgm:pt modelId="{9D552502-6E5E-4315-8D8D-91CF1AC27CBE}" type="pres">
      <dgm:prSet presAssocID="{6B8FC7C5-9C3D-47CF-85B7-0056DDEB922E}" presName="child" presStyleLbl="alignAccFollow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792B376-5336-4D90-8952-F9FF60F9875A}" type="presOf" srcId="{6B8FC7C5-9C3D-47CF-85B7-0056DDEB922E}" destId="{9D552502-6E5E-4315-8D8D-91CF1AC27CBE}" srcOrd="0" destOrd="0" presId="urn:microsoft.com/office/officeart/2005/8/layout/lProcess1"/>
    <dgm:cxn modelId="{3E8FD39D-C4C5-4F6F-9B64-AB0A27DD5D1F}" type="presOf" srcId="{4133A792-89F7-4B0E-8B96-AB0CF0A6B177}" destId="{E984D5EA-10D9-4406-8453-B9B238341AF2}" srcOrd="0" destOrd="0" presId="urn:microsoft.com/office/officeart/2005/8/layout/lProcess1"/>
    <dgm:cxn modelId="{ECF383A9-AFF9-47FF-82E1-E349BDE732C5}" srcId="{11CA0AAD-C245-4945-8479-E022F7020AF6}" destId="{DEB17E1B-A437-4B0E-87C7-0FE9D4AF4539}" srcOrd="1" destOrd="0" parTransId="{DD5D0325-6F28-4B0B-86B6-EAA4444BD31F}" sibTransId="{429CED1E-9E28-4B4B-A27F-BE087A91B87F}"/>
    <dgm:cxn modelId="{7E0C271E-E532-4FD4-89EA-0C2BF76C8773}" srcId="{021983EF-6ACF-42F7-936B-E66F5E5CA523}" destId="{6429D44D-915E-4A83-8D1F-B9165CA987BF}" srcOrd="0" destOrd="0" parTransId="{959987DD-F93B-4E78-BF87-A6A6BB6A08A2}" sibTransId="{02CDADBB-7594-4F68-88D5-9CF204AE21A4}"/>
    <dgm:cxn modelId="{F57643BB-0F5A-4FF1-9D6C-FD6D3D580926}" type="presOf" srcId="{959987DD-F93B-4E78-BF87-A6A6BB6A08A2}" destId="{450B8682-A017-4506-82D5-9810AF6CD599}" srcOrd="0" destOrd="0" presId="urn:microsoft.com/office/officeart/2005/8/layout/lProcess1"/>
    <dgm:cxn modelId="{037F2F10-3FBF-44F5-B36C-5506F7B8A0BA}" type="presOf" srcId="{AAF9E282-1FEE-420C-A0F9-A2BCAEB25C95}" destId="{D422A51E-B075-422D-AC2D-75F996C3840E}" srcOrd="0" destOrd="0" presId="urn:microsoft.com/office/officeart/2005/8/layout/lProcess1"/>
    <dgm:cxn modelId="{90715C24-86B3-44B5-9B3F-53284DC31D63}" srcId="{F81C0955-38E8-484F-9D65-C8A294D5C50C}" destId="{6B8FC7C5-9C3D-47CF-85B7-0056DDEB922E}" srcOrd="0" destOrd="0" parTransId="{CAC86713-FB44-4B0E-A5F7-5153DD6C5DA5}" sibTransId="{621C8041-E9EF-47BE-86DF-C0D1901A7802}"/>
    <dgm:cxn modelId="{F6861B12-0B71-431F-8511-04D4669C2B56}" type="presOf" srcId="{F81C0955-38E8-484F-9D65-C8A294D5C50C}" destId="{CD293EE0-968E-47C0-A779-EA4BCDDA23D0}" srcOrd="0" destOrd="0" presId="urn:microsoft.com/office/officeart/2005/8/layout/lProcess1"/>
    <dgm:cxn modelId="{FE33D24C-5515-49ED-BAD9-4190DCB5424E}" type="presOf" srcId="{11CA0AAD-C245-4945-8479-E022F7020AF6}" destId="{569D03D7-7EB8-4DFC-8CE5-2FDC89BAA240}" srcOrd="0" destOrd="0" presId="urn:microsoft.com/office/officeart/2005/8/layout/lProcess1"/>
    <dgm:cxn modelId="{6E6CC9AB-375E-4E19-8C19-89207D9FFD1C}" srcId="{4133A792-89F7-4B0E-8B96-AB0CF0A6B177}" destId="{021983EF-6ACF-42F7-936B-E66F5E5CA523}" srcOrd="0" destOrd="0" parTransId="{61DC84A2-127F-4466-B34B-12637C04FD59}" sibTransId="{F092CDB9-4449-49EC-A1A8-2AFB9EFD314A}"/>
    <dgm:cxn modelId="{3AAB2305-B3B4-4162-84AD-1F5E7DFBB736}" srcId="{4133A792-89F7-4B0E-8B96-AB0CF0A6B177}" destId="{F81C0955-38E8-484F-9D65-C8A294D5C50C}" srcOrd="2" destOrd="0" parTransId="{CE950BA1-9BEE-484D-9302-40921E0375F9}" sibTransId="{52D9BB38-0B3A-44E9-B122-04F8BD857662}"/>
    <dgm:cxn modelId="{870BC77A-FB0B-4A3B-8D0C-5B99C5E8C3C8}" type="presOf" srcId="{CAC86713-FB44-4B0E-A5F7-5153DD6C5DA5}" destId="{0EC3D7CB-CA8F-4167-A2F2-E4F35A7B8EAF}" srcOrd="0" destOrd="0" presId="urn:microsoft.com/office/officeart/2005/8/layout/lProcess1"/>
    <dgm:cxn modelId="{8C7E0BAD-8A18-4ECD-9891-65F2F7A99CA6}" type="presOf" srcId="{A7364948-5AB9-4701-95FF-9C3E3C387FA2}" destId="{D63B8C92-D081-45FC-9625-D7CAE7BFA804}" srcOrd="0" destOrd="0" presId="urn:microsoft.com/office/officeart/2005/8/layout/lProcess1"/>
    <dgm:cxn modelId="{38B59B1D-37C3-4BC4-A8AF-F1B29FE27F1A}" srcId="{4133A792-89F7-4B0E-8B96-AB0CF0A6B177}" destId="{11CA0AAD-C245-4945-8479-E022F7020AF6}" srcOrd="1" destOrd="0" parTransId="{727C4DFA-8376-4E50-A5F6-54C349912144}" sibTransId="{8C933812-ED12-4912-90CA-116748588150}"/>
    <dgm:cxn modelId="{862A2E7E-7735-428E-B38A-335F28532153}" srcId="{11CA0AAD-C245-4945-8479-E022F7020AF6}" destId="{AAF9E282-1FEE-420C-A0F9-A2BCAEB25C95}" srcOrd="0" destOrd="0" parTransId="{A7364948-5AB9-4701-95FF-9C3E3C387FA2}" sibTransId="{009F641D-A67A-47E3-BE28-1EE87B64F417}"/>
    <dgm:cxn modelId="{2C4E3F07-B84A-4888-8E74-18A32C5C9719}" type="presOf" srcId="{DEB17E1B-A437-4B0E-87C7-0FE9D4AF4539}" destId="{05699F9E-0D87-42DC-87CD-165D8D1D455E}" srcOrd="0" destOrd="0" presId="urn:microsoft.com/office/officeart/2005/8/layout/lProcess1"/>
    <dgm:cxn modelId="{2E4186DC-AEA4-46A7-B96B-42CB3456D7A4}" type="presOf" srcId="{021983EF-6ACF-42F7-936B-E66F5E5CA523}" destId="{96CA2F75-ED1D-4EC6-A3A3-03606CB34ACD}" srcOrd="0" destOrd="0" presId="urn:microsoft.com/office/officeart/2005/8/layout/lProcess1"/>
    <dgm:cxn modelId="{D8E62D6A-0371-4715-823F-ADE4EB790E17}" type="presOf" srcId="{009F641D-A67A-47E3-BE28-1EE87B64F417}" destId="{012612AA-D06D-4E57-8195-18DBE5AB2D20}" srcOrd="0" destOrd="0" presId="urn:microsoft.com/office/officeart/2005/8/layout/lProcess1"/>
    <dgm:cxn modelId="{5C289BAF-6DAC-4F4F-864A-C4F1B591EFE0}" type="presOf" srcId="{6429D44D-915E-4A83-8D1F-B9165CA987BF}" destId="{F650D3C9-AC7A-4021-BBD5-EDCDA2A9DE76}" srcOrd="0" destOrd="0" presId="urn:microsoft.com/office/officeart/2005/8/layout/lProcess1"/>
    <dgm:cxn modelId="{F6F4B392-7EC0-4EA3-8A33-CFF9FA008593}" type="presParOf" srcId="{E984D5EA-10D9-4406-8453-B9B238341AF2}" destId="{BE89D1C0-D07F-44C2-8275-65ED798AE3D6}" srcOrd="0" destOrd="0" presId="urn:microsoft.com/office/officeart/2005/8/layout/lProcess1"/>
    <dgm:cxn modelId="{E0D8C025-C1B0-402D-A467-A3DC90CBE505}" type="presParOf" srcId="{BE89D1C0-D07F-44C2-8275-65ED798AE3D6}" destId="{96CA2F75-ED1D-4EC6-A3A3-03606CB34ACD}" srcOrd="0" destOrd="0" presId="urn:microsoft.com/office/officeart/2005/8/layout/lProcess1"/>
    <dgm:cxn modelId="{F9939DF4-6C99-4B4C-9006-54A498134632}" type="presParOf" srcId="{BE89D1C0-D07F-44C2-8275-65ED798AE3D6}" destId="{450B8682-A017-4506-82D5-9810AF6CD599}" srcOrd="1" destOrd="0" presId="urn:microsoft.com/office/officeart/2005/8/layout/lProcess1"/>
    <dgm:cxn modelId="{6C9B6181-05F3-4CBA-BBA6-D77A45E0319A}" type="presParOf" srcId="{BE89D1C0-D07F-44C2-8275-65ED798AE3D6}" destId="{F650D3C9-AC7A-4021-BBD5-EDCDA2A9DE76}" srcOrd="2" destOrd="0" presId="urn:microsoft.com/office/officeart/2005/8/layout/lProcess1"/>
    <dgm:cxn modelId="{6F310F28-8653-40E6-8900-AD5DA7030A2F}" type="presParOf" srcId="{E984D5EA-10D9-4406-8453-B9B238341AF2}" destId="{8D4EF448-E8A8-4A74-8828-A73402674CCA}" srcOrd="1" destOrd="0" presId="urn:microsoft.com/office/officeart/2005/8/layout/lProcess1"/>
    <dgm:cxn modelId="{3F95791B-B534-4AEC-9F4D-0D2B8C6BF194}" type="presParOf" srcId="{E984D5EA-10D9-4406-8453-B9B238341AF2}" destId="{595F96C3-7D8B-4355-8BC7-3704306A05E6}" srcOrd="2" destOrd="0" presId="urn:microsoft.com/office/officeart/2005/8/layout/lProcess1"/>
    <dgm:cxn modelId="{C00DA4E0-0736-4543-ACF2-F961D8A3D974}" type="presParOf" srcId="{595F96C3-7D8B-4355-8BC7-3704306A05E6}" destId="{569D03D7-7EB8-4DFC-8CE5-2FDC89BAA240}" srcOrd="0" destOrd="0" presId="urn:microsoft.com/office/officeart/2005/8/layout/lProcess1"/>
    <dgm:cxn modelId="{B787ACC7-545A-4841-9007-4F0011EA088D}" type="presParOf" srcId="{595F96C3-7D8B-4355-8BC7-3704306A05E6}" destId="{D63B8C92-D081-45FC-9625-D7CAE7BFA804}" srcOrd="1" destOrd="0" presId="urn:microsoft.com/office/officeart/2005/8/layout/lProcess1"/>
    <dgm:cxn modelId="{BEA7B153-84DA-44C9-A5D3-BFF7F3BF5C90}" type="presParOf" srcId="{595F96C3-7D8B-4355-8BC7-3704306A05E6}" destId="{D422A51E-B075-422D-AC2D-75F996C3840E}" srcOrd="2" destOrd="0" presId="urn:microsoft.com/office/officeart/2005/8/layout/lProcess1"/>
    <dgm:cxn modelId="{C80049C3-BAC5-4087-B1F2-4515AAE4A3D8}" type="presParOf" srcId="{595F96C3-7D8B-4355-8BC7-3704306A05E6}" destId="{012612AA-D06D-4E57-8195-18DBE5AB2D20}" srcOrd="3" destOrd="0" presId="urn:microsoft.com/office/officeart/2005/8/layout/lProcess1"/>
    <dgm:cxn modelId="{5AFFC188-BAFF-438B-96AC-244C96098978}" type="presParOf" srcId="{595F96C3-7D8B-4355-8BC7-3704306A05E6}" destId="{05699F9E-0D87-42DC-87CD-165D8D1D455E}" srcOrd="4" destOrd="0" presId="urn:microsoft.com/office/officeart/2005/8/layout/lProcess1"/>
    <dgm:cxn modelId="{26557FBE-4B98-4ED1-AC12-3CDB0EDB0ADC}" type="presParOf" srcId="{E984D5EA-10D9-4406-8453-B9B238341AF2}" destId="{4FE36A43-908F-4FAE-BE0F-3CF19996B73B}" srcOrd="3" destOrd="0" presId="urn:microsoft.com/office/officeart/2005/8/layout/lProcess1"/>
    <dgm:cxn modelId="{D3DADAEA-1FC0-47FB-9597-B096ED0A135A}" type="presParOf" srcId="{E984D5EA-10D9-4406-8453-B9B238341AF2}" destId="{F1B4CBF6-5EAB-4BE0-9750-127AF0B8DF80}" srcOrd="4" destOrd="0" presId="urn:microsoft.com/office/officeart/2005/8/layout/lProcess1"/>
    <dgm:cxn modelId="{59E74827-C226-4594-A9C8-F6DE9ACE0406}" type="presParOf" srcId="{F1B4CBF6-5EAB-4BE0-9750-127AF0B8DF80}" destId="{CD293EE0-968E-47C0-A779-EA4BCDDA23D0}" srcOrd="0" destOrd="0" presId="urn:microsoft.com/office/officeart/2005/8/layout/lProcess1"/>
    <dgm:cxn modelId="{3E068AEE-7B28-4193-AD99-3651A0C41C6B}" type="presParOf" srcId="{F1B4CBF6-5EAB-4BE0-9750-127AF0B8DF80}" destId="{0EC3D7CB-CA8F-4167-A2F2-E4F35A7B8EAF}" srcOrd="1" destOrd="0" presId="urn:microsoft.com/office/officeart/2005/8/layout/lProcess1"/>
    <dgm:cxn modelId="{6B8AC4BC-3F8A-4ADC-8C9C-80A68B53B82A}" type="presParOf" srcId="{F1B4CBF6-5EAB-4BE0-9750-127AF0B8DF80}" destId="{9D552502-6E5E-4315-8D8D-91CF1AC27CBE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53F2B6-9E52-42E2-B885-08527D155DB5}" type="doc">
      <dgm:prSet loTypeId="urn:microsoft.com/office/officeart/2005/8/layout/equation1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B4B2F83-CA10-4897-AFAE-756062F5C027}">
      <dgm:prSet phldrT="[Text]"/>
      <dgm:spPr/>
      <dgm:t>
        <a:bodyPr/>
        <a:lstStyle/>
        <a:p>
          <a:r>
            <a:rPr lang="en-US" dirty="0" smtClean="0"/>
            <a:t>Understand Constraints</a:t>
          </a:r>
          <a:endParaRPr lang="en-US" dirty="0"/>
        </a:p>
      </dgm:t>
    </dgm:pt>
    <dgm:pt modelId="{7DCDCAB1-CBB9-4CD2-87D5-E50A9F255A19}" type="parTrans" cxnId="{FFF1FD55-9E9F-4FD4-89D8-4534533F364B}">
      <dgm:prSet/>
      <dgm:spPr/>
      <dgm:t>
        <a:bodyPr/>
        <a:lstStyle/>
        <a:p>
          <a:endParaRPr lang="en-US"/>
        </a:p>
      </dgm:t>
    </dgm:pt>
    <dgm:pt modelId="{6B49212D-D335-4EE6-9C2E-1C4FD8275E40}" type="sibTrans" cxnId="{FFF1FD55-9E9F-4FD4-89D8-4534533F364B}">
      <dgm:prSet/>
      <dgm:spPr/>
      <dgm:t>
        <a:bodyPr/>
        <a:lstStyle/>
        <a:p>
          <a:endParaRPr lang="en-US"/>
        </a:p>
      </dgm:t>
    </dgm:pt>
    <dgm:pt modelId="{26E9C535-4E27-4231-B8AE-315CEA35DE4A}">
      <dgm:prSet phldrT="[Text]"/>
      <dgm:spPr/>
      <dgm:t>
        <a:bodyPr/>
        <a:lstStyle/>
        <a:p>
          <a:r>
            <a:rPr lang="en-US" dirty="0" smtClean="0"/>
            <a:t>Get Responsible Parties Onboard</a:t>
          </a:r>
          <a:endParaRPr lang="en-US" dirty="0"/>
        </a:p>
      </dgm:t>
    </dgm:pt>
    <dgm:pt modelId="{BACD6332-ED78-4248-BF4E-22607C9DD132}" type="parTrans" cxnId="{9D25A1F4-AC10-428C-85AE-43901878723E}">
      <dgm:prSet/>
      <dgm:spPr/>
      <dgm:t>
        <a:bodyPr/>
        <a:lstStyle/>
        <a:p>
          <a:endParaRPr lang="en-US"/>
        </a:p>
      </dgm:t>
    </dgm:pt>
    <dgm:pt modelId="{87BB971E-D47E-40EF-B49C-4E4F60A6E031}" type="sibTrans" cxnId="{9D25A1F4-AC10-428C-85AE-43901878723E}">
      <dgm:prSet/>
      <dgm:spPr/>
      <dgm:t>
        <a:bodyPr/>
        <a:lstStyle/>
        <a:p>
          <a:endParaRPr lang="en-US"/>
        </a:p>
      </dgm:t>
    </dgm:pt>
    <dgm:pt modelId="{1BB5DB74-9B08-4891-97C3-DC521BE48789}">
      <dgm:prSet phldrT="[Text]"/>
      <dgm:spPr/>
      <dgm:t>
        <a:bodyPr/>
        <a:lstStyle/>
        <a:p>
          <a:r>
            <a:rPr lang="en-US" dirty="0" smtClean="0"/>
            <a:t>Secure Required Resources</a:t>
          </a:r>
          <a:endParaRPr lang="en-US" dirty="0"/>
        </a:p>
      </dgm:t>
    </dgm:pt>
    <dgm:pt modelId="{EF814AA3-F4E5-4826-9E57-534943A6E390}" type="parTrans" cxnId="{9BC35708-31C4-4845-A708-05AB1305DF71}">
      <dgm:prSet/>
      <dgm:spPr/>
      <dgm:t>
        <a:bodyPr/>
        <a:lstStyle/>
        <a:p>
          <a:endParaRPr lang="en-US"/>
        </a:p>
      </dgm:t>
    </dgm:pt>
    <dgm:pt modelId="{9DD7DD82-A530-4D54-804E-D6507194C06C}" type="sibTrans" cxnId="{9BC35708-31C4-4845-A708-05AB1305DF71}">
      <dgm:prSet/>
      <dgm:spPr/>
      <dgm:t>
        <a:bodyPr/>
        <a:lstStyle/>
        <a:p>
          <a:endParaRPr lang="en-US"/>
        </a:p>
      </dgm:t>
    </dgm:pt>
    <dgm:pt modelId="{AA03D98A-35D5-47C8-9123-99FAF17BCAD3}">
      <dgm:prSet phldrT="[Text]"/>
      <dgm:spPr/>
      <dgm:t>
        <a:bodyPr/>
        <a:lstStyle/>
        <a:p>
          <a:r>
            <a:rPr lang="en-US" dirty="0" smtClean="0"/>
            <a:t>Implement Response</a:t>
          </a:r>
          <a:endParaRPr lang="en-US" dirty="0"/>
        </a:p>
      </dgm:t>
    </dgm:pt>
    <dgm:pt modelId="{AC586561-A37B-48BD-8429-B4FBDA4FE321}" type="parTrans" cxnId="{E6F0B50C-E7D1-41B7-AC91-86C17ADE5FE1}">
      <dgm:prSet/>
      <dgm:spPr/>
      <dgm:t>
        <a:bodyPr/>
        <a:lstStyle/>
        <a:p>
          <a:endParaRPr lang="en-US"/>
        </a:p>
      </dgm:t>
    </dgm:pt>
    <dgm:pt modelId="{8E057475-643B-44B0-9F30-F0FCC5BC4875}" type="sibTrans" cxnId="{E6F0B50C-E7D1-41B7-AC91-86C17ADE5FE1}">
      <dgm:prSet/>
      <dgm:spPr/>
      <dgm:t>
        <a:bodyPr/>
        <a:lstStyle/>
        <a:p>
          <a:endParaRPr lang="en-US"/>
        </a:p>
      </dgm:t>
    </dgm:pt>
    <dgm:pt modelId="{517646BF-8F21-47C1-B489-55D8875B6FDE}">
      <dgm:prSet phldrT="[Text]"/>
      <dgm:spPr/>
      <dgm:t>
        <a:bodyPr/>
        <a:lstStyle/>
        <a:p>
          <a:r>
            <a:rPr lang="en-US" dirty="0" smtClean="0">
              <a:solidFill>
                <a:schemeClr val="accent6"/>
              </a:solidFill>
            </a:rPr>
            <a:t>Define the Problem</a:t>
          </a:r>
          <a:endParaRPr lang="en-US" dirty="0">
            <a:solidFill>
              <a:schemeClr val="accent6"/>
            </a:solidFill>
          </a:endParaRPr>
        </a:p>
      </dgm:t>
    </dgm:pt>
    <dgm:pt modelId="{5AD39DC3-682C-4D1B-AA4F-62A48A5EB0C4}" type="parTrans" cxnId="{5980E576-3F1F-45DA-9622-B43DB96E6EEB}">
      <dgm:prSet/>
      <dgm:spPr/>
      <dgm:t>
        <a:bodyPr/>
        <a:lstStyle/>
        <a:p>
          <a:endParaRPr lang="en-US"/>
        </a:p>
      </dgm:t>
    </dgm:pt>
    <dgm:pt modelId="{98AC9712-3EB6-45F8-A61E-A5225BC4093A}" type="sibTrans" cxnId="{5980E576-3F1F-45DA-9622-B43DB96E6EEB}">
      <dgm:prSet/>
      <dgm:spPr/>
      <dgm:t>
        <a:bodyPr/>
        <a:lstStyle/>
        <a:p>
          <a:endParaRPr lang="en-US"/>
        </a:p>
      </dgm:t>
    </dgm:pt>
    <dgm:pt modelId="{788362DF-F90E-4EC4-AA14-24BC3F6004C8}" type="pres">
      <dgm:prSet presAssocID="{5553F2B6-9E52-42E2-B885-08527D155DB5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A378DDB-FFB0-4F8D-B7E8-A289299803A3}" type="pres">
      <dgm:prSet presAssocID="{517646BF-8F21-47C1-B489-55D8875B6FD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9BD829-0D25-4AFB-9878-C800EA042D89}" type="pres">
      <dgm:prSet presAssocID="{98AC9712-3EB6-45F8-A61E-A5225BC4093A}" presName="spacerL" presStyleCnt="0"/>
      <dgm:spPr/>
    </dgm:pt>
    <dgm:pt modelId="{26295138-8DDE-47A4-AEE1-E511776E99FA}" type="pres">
      <dgm:prSet presAssocID="{98AC9712-3EB6-45F8-A61E-A5225BC4093A}" presName="sibTrans" presStyleLbl="sibTrans2D1" presStyleIdx="0" presStyleCnt="4"/>
      <dgm:spPr/>
      <dgm:t>
        <a:bodyPr/>
        <a:lstStyle/>
        <a:p>
          <a:endParaRPr lang="en-US"/>
        </a:p>
      </dgm:t>
    </dgm:pt>
    <dgm:pt modelId="{E1048094-181C-4257-A57A-E6800038C0C7}" type="pres">
      <dgm:prSet presAssocID="{98AC9712-3EB6-45F8-A61E-A5225BC4093A}" presName="spacerR" presStyleCnt="0"/>
      <dgm:spPr/>
    </dgm:pt>
    <dgm:pt modelId="{59512977-00A2-4A53-8337-A89836AC332A}" type="pres">
      <dgm:prSet presAssocID="{AB4B2F83-CA10-4897-AFAE-756062F5C02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4572DA-DBA3-40C6-9244-3F4AD8B17C66}" type="pres">
      <dgm:prSet presAssocID="{6B49212D-D335-4EE6-9C2E-1C4FD8275E40}" presName="spacerL" presStyleCnt="0"/>
      <dgm:spPr/>
    </dgm:pt>
    <dgm:pt modelId="{E44D91BA-E1C7-4DE1-BD1F-3A8ADEE84B89}" type="pres">
      <dgm:prSet presAssocID="{6B49212D-D335-4EE6-9C2E-1C4FD8275E40}" presName="sibTrans" presStyleLbl="sibTrans2D1" presStyleIdx="1" presStyleCnt="4"/>
      <dgm:spPr/>
      <dgm:t>
        <a:bodyPr/>
        <a:lstStyle/>
        <a:p>
          <a:endParaRPr lang="en-US"/>
        </a:p>
      </dgm:t>
    </dgm:pt>
    <dgm:pt modelId="{54E7470B-A29A-471B-9048-77CDB2F24F77}" type="pres">
      <dgm:prSet presAssocID="{6B49212D-D335-4EE6-9C2E-1C4FD8275E40}" presName="spacerR" presStyleCnt="0"/>
      <dgm:spPr/>
    </dgm:pt>
    <dgm:pt modelId="{7DFEC6E8-BA8A-4C04-963C-50F5A4FC018A}" type="pres">
      <dgm:prSet presAssocID="{26E9C535-4E27-4231-B8AE-315CEA35DE4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95AF72-69A6-44C2-AC60-6C12B1971F46}" type="pres">
      <dgm:prSet presAssocID="{87BB971E-D47E-40EF-B49C-4E4F60A6E031}" presName="spacerL" presStyleCnt="0"/>
      <dgm:spPr/>
    </dgm:pt>
    <dgm:pt modelId="{EC51033F-CF7C-48F5-8BD0-74DDCC256FDF}" type="pres">
      <dgm:prSet presAssocID="{87BB971E-D47E-40EF-B49C-4E4F60A6E031}" presName="sibTrans" presStyleLbl="sibTrans2D1" presStyleIdx="2" presStyleCnt="4"/>
      <dgm:spPr/>
      <dgm:t>
        <a:bodyPr/>
        <a:lstStyle/>
        <a:p>
          <a:endParaRPr lang="en-US"/>
        </a:p>
      </dgm:t>
    </dgm:pt>
    <dgm:pt modelId="{2B37CB7E-CDFF-4EC4-8A20-331267606997}" type="pres">
      <dgm:prSet presAssocID="{87BB971E-D47E-40EF-B49C-4E4F60A6E031}" presName="spacerR" presStyleCnt="0"/>
      <dgm:spPr/>
    </dgm:pt>
    <dgm:pt modelId="{C1ABA2A7-C466-43D9-99DB-63DB158D385F}" type="pres">
      <dgm:prSet presAssocID="{1BB5DB74-9B08-4891-97C3-DC521BE4878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BBA1BC-9C41-41C7-97EB-33BAFCF34AF9}" type="pres">
      <dgm:prSet presAssocID="{9DD7DD82-A530-4D54-804E-D6507194C06C}" presName="spacerL" presStyleCnt="0"/>
      <dgm:spPr/>
    </dgm:pt>
    <dgm:pt modelId="{3ACD2A89-6518-490D-B2A3-B078B8D0EAEA}" type="pres">
      <dgm:prSet presAssocID="{9DD7DD82-A530-4D54-804E-D6507194C06C}" presName="sibTrans" presStyleLbl="sibTrans2D1" presStyleIdx="3" presStyleCnt="4"/>
      <dgm:spPr/>
      <dgm:t>
        <a:bodyPr/>
        <a:lstStyle/>
        <a:p>
          <a:endParaRPr lang="en-US"/>
        </a:p>
      </dgm:t>
    </dgm:pt>
    <dgm:pt modelId="{E477BEBD-360C-45DA-BCE1-319BE2B38155}" type="pres">
      <dgm:prSet presAssocID="{9DD7DD82-A530-4D54-804E-D6507194C06C}" presName="spacerR" presStyleCnt="0"/>
      <dgm:spPr/>
    </dgm:pt>
    <dgm:pt modelId="{510856AC-F297-46FC-A464-7FA1C328438F}" type="pres">
      <dgm:prSet presAssocID="{AA03D98A-35D5-47C8-9123-99FAF17BCAD3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D88898B-2B17-49F0-B450-A52998218124}" type="presOf" srcId="{26E9C535-4E27-4231-B8AE-315CEA35DE4A}" destId="{7DFEC6E8-BA8A-4C04-963C-50F5A4FC018A}" srcOrd="0" destOrd="0" presId="urn:microsoft.com/office/officeart/2005/8/layout/equation1"/>
    <dgm:cxn modelId="{84432349-99D5-4852-A87F-A3BD6CA995A4}" type="presOf" srcId="{517646BF-8F21-47C1-B489-55D8875B6FDE}" destId="{0A378DDB-FFB0-4F8D-B7E8-A289299803A3}" srcOrd="0" destOrd="0" presId="urn:microsoft.com/office/officeart/2005/8/layout/equation1"/>
    <dgm:cxn modelId="{9D25A1F4-AC10-428C-85AE-43901878723E}" srcId="{5553F2B6-9E52-42E2-B885-08527D155DB5}" destId="{26E9C535-4E27-4231-B8AE-315CEA35DE4A}" srcOrd="2" destOrd="0" parTransId="{BACD6332-ED78-4248-BF4E-22607C9DD132}" sibTransId="{87BB971E-D47E-40EF-B49C-4E4F60A6E031}"/>
    <dgm:cxn modelId="{9BC35708-31C4-4845-A708-05AB1305DF71}" srcId="{5553F2B6-9E52-42E2-B885-08527D155DB5}" destId="{1BB5DB74-9B08-4891-97C3-DC521BE48789}" srcOrd="3" destOrd="0" parTransId="{EF814AA3-F4E5-4826-9E57-534943A6E390}" sibTransId="{9DD7DD82-A530-4D54-804E-D6507194C06C}"/>
    <dgm:cxn modelId="{FFF1FD55-9E9F-4FD4-89D8-4534533F364B}" srcId="{5553F2B6-9E52-42E2-B885-08527D155DB5}" destId="{AB4B2F83-CA10-4897-AFAE-756062F5C027}" srcOrd="1" destOrd="0" parTransId="{7DCDCAB1-CBB9-4CD2-87D5-E50A9F255A19}" sibTransId="{6B49212D-D335-4EE6-9C2E-1C4FD8275E40}"/>
    <dgm:cxn modelId="{974423BB-7C6F-4C3B-B669-842189C5C169}" type="presOf" srcId="{5553F2B6-9E52-42E2-B885-08527D155DB5}" destId="{788362DF-F90E-4EC4-AA14-24BC3F6004C8}" srcOrd="0" destOrd="0" presId="urn:microsoft.com/office/officeart/2005/8/layout/equation1"/>
    <dgm:cxn modelId="{CDE772F3-2745-453E-B09F-FC062BE81BC6}" type="presOf" srcId="{98AC9712-3EB6-45F8-A61E-A5225BC4093A}" destId="{26295138-8DDE-47A4-AEE1-E511776E99FA}" srcOrd="0" destOrd="0" presId="urn:microsoft.com/office/officeart/2005/8/layout/equation1"/>
    <dgm:cxn modelId="{8127EFCF-B2DE-4CBD-9A8D-3FBF8A7F5D7B}" type="presOf" srcId="{9DD7DD82-A530-4D54-804E-D6507194C06C}" destId="{3ACD2A89-6518-490D-B2A3-B078B8D0EAEA}" srcOrd="0" destOrd="0" presId="urn:microsoft.com/office/officeart/2005/8/layout/equation1"/>
    <dgm:cxn modelId="{B6D17339-9B70-408F-9FCB-2BE28AE5332A}" type="presOf" srcId="{6B49212D-D335-4EE6-9C2E-1C4FD8275E40}" destId="{E44D91BA-E1C7-4DE1-BD1F-3A8ADEE84B89}" srcOrd="0" destOrd="0" presId="urn:microsoft.com/office/officeart/2005/8/layout/equation1"/>
    <dgm:cxn modelId="{52CFA6B2-A766-47EA-8092-BA5D9C684FEA}" type="presOf" srcId="{AA03D98A-35D5-47C8-9123-99FAF17BCAD3}" destId="{510856AC-F297-46FC-A464-7FA1C328438F}" srcOrd="0" destOrd="0" presId="urn:microsoft.com/office/officeart/2005/8/layout/equation1"/>
    <dgm:cxn modelId="{8BB45CA3-A11D-44BC-9ABC-27478B6B32C9}" type="presOf" srcId="{87BB971E-D47E-40EF-B49C-4E4F60A6E031}" destId="{EC51033F-CF7C-48F5-8BD0-74DDCC256FDF}" srcOrd="0" destOrd="0" presId="urn:microsoft.com/office/officeart/2005/8/layout/equation1"/>
    <dgm:cxn modelId="{E6F0B50C-E7D1-41B7-AC91-86C17ADE5FE1}" srcId="{5553F2B6-9E52-42E2-B885-08527D155DB5}" destId="{AA03D98A-35D5-47C8-9123-99FAF17BCAD3}" srcOrd="4" destOrd="0" parTransId="{AC586561-A37B-48BD-8429-B4FBDA4FE321}" sibTransId="{8E057475-643B-44B0-9F30-F0FCC5BC4875}"/>
    <dgm:cxn modelId="{5980E576-3F1F-45DA-9622-B43DB96E6EEB}" srcId="{5553F2B6-9E52-42E2-B885-08527D155DB5}" destId="{517646BF-8F21-47C1-B489-55D8875B6FDE}" srcOrd="0" destOrd="0" parTransId="{5AD39DC3-682C-4D1B-AA4F-62A48A5EB0C4}" sibTransId="{98AC9712-3EB6-45F8-A61E-A5225BC4093A}"/>
    <dgm:cxn modelId="{38EE028F-D63B-46A7-9BE9-894A98C72896}" type="presOf" srcId="{1BB5DB74-9B08-4891-97C3-DC521BE48789}" destId="{C1ABA2A7-C466-43D9-99DB-63DB158D385F}" srcOrd="0" destOrd="0" presId="urn:microsoft.com/office/officeart/2005/8/layout/equation1"/>
    <dgm:cxn modelId="{F6A45A3F-9F64-4D33-A4E6-B639C0207A03}" type="presOf" srcId="{AB4B2F83-CA10-4897-AFAE-756062F5C027}" destId="{59512977-00A2-4A53-8337-A89836AC332A}" srcOrd="0" destOrd="0" presId="urn:microsoft.com/office/officeart/2005/8/layout/equation1"/>
    <dgm:cxn modelId="{E87AD758-B3B7-4A4B-9E0B-DD9F07C456C7}" type="presParOf" srcId="{788362DF-F90E-4EC4-AA14-24BC3F6004C8}" destId="{0A378DDB-FFB0-4F8D-B7E8-A289299803A3}" srcOrd="0" destOrd="0" presId="urn:microsoft.com/office/officeart/2005/8/layout/equation1"/>
    <dgm:cxn modelId="{F7F3E745-2911-4679-9B04-C054D6D25A59}" type="presParOf" srcId="{788362DF-F90E-4EC4-AA14-24BC3F6004C8}" destId="{189BD829-0D25-4AFB-9878-C800EA042D89}" srcOrd="1" destOrd="0" presId="urn:microsoft.com/office/officeart/2005/8/layout/equation1"/>
    <dgm:cxn modelId="{8C89DC85-CB75-415C-A5BB-100B00EEAF2B}" type="presParOf" srcId="{788362DF-F90E-4EC4-AA14-24BC3F6004C8}" destId="{26295138-8DDE-47A4-AEE1-E511776E99FA}" srcOrd="2" destOrd="0" presId="urn:microsoft.com/office/officeart/2005/8/layout/equation1"/>
    <dgm:cxn modelId="{19DD037C-729D-410B-9806-26CAA40EE7B2}" type="presParOf" srcId="{788362DF-F90E-4EC4-AA14-24BC3F6004C8}" destId="{E1048094-181C-4257-A57A-E6800038C0C7}" srcOrd="3" destOrd="0" presId="urn:microsoft.com/office/officeart/2005/8/layout/equation1"/>
    <dgm:cxn modelId="{F965EB26-4EEE-4427-AA1C-260884DD3A11}" type="presParOf" srcId="{788362DF-F90E-4EC4-AA14-24BC3F6004C8}" destId="{59512977-00A2-4A53-8337-A89836AC332A}" srcOrd="4" destOrd="0" presId="urn:microsoft.com/office/officeart/2005/8/layout/equation1"/>
    <dgm:cxn modelId="{C00767C0-19BA-4ECD-A04C-A8EFF99FC743}" type="presParOf" srcId="{788362DF-F90E-4EC4-AA14-24BC3F6004C8}" destId="{084572DA-DBA3-40C6-9244-3F4AD8B17C66}" srcOrd="5" destOrd="0" presId="urn:microsoft.com/office/officeart/2005/8/layout/equation1"/>
    <dgm:cxn modelId="{705C45A8-9424-4ADB-89C2-0CE67DB5533E}" type="presParOf" srcId="{788362DF-F90E-4EC4-AA14-24BC3F6004C8}" destId="{E44D91BA-E1C7-4DE1-BD1F-3A8ADEE84B89}" srcOrd="6" destOrd="0" presId="urn:microsoft.com/office/officeart/2005/8/layout/equation1"/>
    <dgm:cxn modelId="{ADAE3D38-DBA4-4FC7-A3DA-902A660D21E7}" type="presParOf" srcId="{788362DF-F90E-4EC4-AA14-24BC3F6004C8}" destId="{54E7470B-A29A-471B-9048-77CDB2F24F77}" srcOrd="7" destOrd="0" presId="urn:microsoft.com/office/officeart/2005/8/layout/equation1"/>
    <dgm:cxn modelId="{749F3606-D12C-404C-9758-26D614700D5D}" type="presParOf" srcId="{788362DF-F90E-4EC4-AA14-24BC3F6004C8}" destId="{7DFEC6E8-BA8A-4C04-963C-50F5A4FC018A}" srcOrd="8" destOrd="0" presId="urn:microsoft.com/office/officeart/2005/8/layout/equation1"/>
    <dgm:cxn modelId="{E6C42068-9E07-4E59-AFF1-46FB40F2D9E4}" type="presParOf" srcId="{788362DF-F90E-4EC4-AA14-24BC3F6004C8}" destId="{5D95AF72-69A6-44C2-AC60-6C12B1971F46}" srcOrd="9" destOrd="0" presId="urn:microsoft.com/office/officeart/2005/8/layout/equation1"/>
    <dgm:cxn modelId="{654219FB-1551-4AC6-9B56-7E4C609F1C59}" type="presParOf" srcId="{788362DF-F90E-4EC4-AA14-24BC3F6004C8}" destId="{EC51033F-CF7C-48F5-8BD0-74DDCC256FDF}" srcOrd="10" destOrd="0" presId="urn:microsoft.com/office/officeart/2005/8/layout/equation1"/>
    <dgm:cxn modelId="{782C1BA3-5E9B-441C-BE55-FF5FF002029E}" type="presParOf" srcId="{788362DF-F90E-4EC4-AA14-24BC3F6004C8}" destId="{2B37CB7E-CDFF-4EC4-8A20-331267606997}" srcOrd="11" destOrd="0" presId="urn:microsoft.com/office/officeart/2005/8/layout/equation1"/>
    <dgm:cxn modelId="{681B2BF6-636B-4FAD-BB26-7EBED4CFA9FE}" type="presParOf" srcId="{788362DF-F90E-4EC4-AA14-24BC3F6004C8}" destId="{C1ABA2A7-C466-43D9-99DB-63DB158D385F}" srcOrd="12" destOrd="0" presId="urn:microsoft.com/office/officeart/2005/8/layout/equation1"/>
    <dgm:cxn modelId="{FD27BEB6-2B48-4ACC-B5E5-1AB0264319EA}" type="presParOf" srcId="{788362DF-F90E-4EC4-AA14-24BC3F6004C8}" destId="{12BBA1BC-9C41-41C7-97EB-33BAFCF34AF9}" srcOrd="13" destOrd="0" presId="urn:microsoft.com/office/officeart/2005/8/layout/equation1"/>
    <dgm:cxn modelId="{31CCEFE2-AAB6-4FFE-BD7C-3273F7476945}" type="presParOf" srcId="{788362DF-F90E-4EC4-AA14-24BC3F6004C8}" destId="{3ACD2A89-6518-490D-B2A3-B078B8D0EAEA}" srcOrd="14" destOrd="0" presId="urn:microsoft.com/office/officeart/2005/8/layout/equation1"/>
    <dgm:cxn modelId="{98859352-3381-4F29-A74C-81E2DEB74547}" type="presParOf" srcId="{788362DF-F90E-4EC4-AA14-24BC3F6004C8}" destId="{E477BEBD-360C-45DA-BCE1-319BE2B38155}" srcOrd="15" destOrd="0" presId="urn:microsoft.com/office/officeart/2005/8/layout/equation1"/>
    <dgm:cxn modelId="{54994CC3-5A2A-4F7F-AF24-1F029F0F7642}" type="presParOf" srcId="{788362DF-F90E-4EC4-AA14-24BC3F6004C8}" destId="{510856AC-F297-46FC-A464-7FA1C328438F}" srcOrd="16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CA2F75-ED1D-4EC6-A3A3-03606CB34ACD}">
      <dsp:nvSpPr>
        <dsp:cNvPr id="0" name=""/>
        <dsp:cNvSpPr/>
      </dsp:nvSpPr>
      <dsp:spPr>
        <a:xfrm>
          <a:off x="3429" y="1196935"/>
          <a:ext cx="3343274" cy="835818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1" kern="1200" dirty="0" smtClean="0">
              <a:solidFill>
                <a:schemeClr val="bg1"/>
              </a:solidFill>
              <a:latin typeface="Tw Cen MT" panose="020B0602020104020603" pitchFamily="34" charset="0"/>
            </a:rPr>
            <a:t>Summer - Fall 2020</a:t>
          </a:r>
          <a:endParaRPr lang="en-US" sz="1800" b="1" kern="1200" dirty="0">
            <a:solidFill>
              <a:schemeClr val="bg1"/>
            </a:solidFill>
            <a:latin typeface="Tw Cen MT" panose="020B0602020104020603" pitchFamily="34" charset="0"/>
          </a:endParaRPr>
        </a:p>
      </dsp:txBody>
      <dsp:txXfrm>
        <a:off x="27909" y="1221415"/>
        <a:ext cx="3294314" cy="786858"/>
      </dsp:txXfrm>
    </dsp:sp>
    <dsp:sp modelId="{450B8682-A017-4506-82D5-9810AF6CD599}">
      <dsp:nvSpPr>
        <dsp:cNvPr id="0" name=""/>
        <dsp:cNvSpPr/>
      </dsp:nvSpPr>
      <dsp:spPr>
        <a:xfrm rot="5400000">
          <a:off x="1601932" y="2105888"/>
          <a:ext cx="146268" cy="146268"/>
        </a:xfrm>
        <a:prstGeom prst="rightArrow">
          <a:avLst>
            <a:gd name="adj1" fmla="val 667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50D3C9-AC7A-4021-BBD5-EDCDA2A9DE76}">
      <dsp:nvSpPr>
        <dsp:cNvPr id="0" name=""/>
        <dsp:cNvSpPr/>
      </dsp:nvSpPr>
      <dsp:spPr>
        <a:xfrm>
          <a:off x="3429" y="2325290"/>
          <a:ext cx="3343274" cy="835818"/>
        </a:xfrm>
        <a:prstGeom prst="roundRect">
          <a:avLst>
            <a:gd name="adj" fmla="val 10000"/>
          </a:avLst>
        </a:prstGeom>
        <a:solidFill>
          <a:schemeClr val="bg1">
            <a:lumMod val="85000"/>
            <a:alpha val="90000"/>
          </a:schemeClr>
        </a:solidFill>
        <a:ln w="25400" cap="flat" cmpd="sng" algn="ctr">
          <a:solidFill>
            <a:schemeClr val="bg1">
              <a:lumMod val="8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Tw Cen MT" panose="020B0602020104020603" pitchFamily="34" charset="0"/>
            </a:rPr>
            <a:t>Develop Work Plan</a:t>
          </a:r>
          <a:endParaRPr lang="en-US" sz="2800" kern="1200" dirty="0">
            <a:latin typeface="Tw Cen MT" panose="020B0602020104020603" pitchFamily="34" charset="0"/>
          </a:endParaRPr>
        </a:p>
      </dsp:txBody>
      <dsp:txXfrm>
        <a:off x="27909" y="2349770"/>
        <a:ext cx="3294314" cy="786858"/>
      </dsp:txXfrm>
    </dsp:sp>
    <dsp:sp modelId="{569D03D7-7EB8-4DFC-8CE5-2FDC89BAA240}">
      <dsp:nvSpPr>
        <dsp:cNvPr id="0" name=""/>
        <dsp:cNvSpPr/>
      </dsp:nvSpPr>
      <dsp:spPr>
        <a:xfrm>
          <a:off x="3814762" y="1196935"/>
          <a:ext cx="3343274" cy="835818"/>
        </a:xfrm>
        <a:prstGeom prst="roundRect">
          <a:avLst>
            <a:gd name="adj" fmla="val 10000"/>
          </a:avLst>
        </a:prstGeom>
        <a:solidFill>
          <a:srgbClr val="00808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1" kern="1200" dirty="0" smtClean="0">
              <a:solidFill>
                <a:schemeClr val="bg1"/>
              </a:solidFill>
              <a:latin typeface="Tw Cen MT" panose="020B0602020104020603" pitchFamily="34" charset="0"/>
            </a:rPr>
            <a:t>Winter 2020 – Early 2021</a:t>
          </a:r>
          <a:endParaRPr lang="en-US" b="1" kern="1200" dirty="0">
            <a:solidFill>
              <a:schemeClr val="bg1"/>
            </a:solidFill>
            <a:latin typeface="Tw Cen MT" panose="020B0602020104020603" pitchFamily="34" charset="0"/>
          </a:endParaRPr>
        </a:p>
      </dsp:txBody>
      <dsp:txXfrm>
        <a:off x="3839242" y="1221415"/>
        <a:ext cx="3294314" cy="786858"/>
      </dsp:txXfrm>
    </dsp:sp>
    <dsp:sp modelId="{D63B8C92-D081-45FC-9625-D7CAE7BFA804}">
      <dsp:nvSpPr>
        <dsp:cNvPr id="0" name=""/>
        <dsp:cNvSpPr/>
      </dsp:nvSpPr>
      <dsp:spPr>
        <a:xfrm rot="5400000">
          <a:off x="5413265" y="2105888"/>
          <a:ext cx="146268" cy="146268"/>
        </a:xfrm>
        <a:prstGeom prst="rightArrow">
          <a:avLst>
            <a:gd name="adj1" fmla="val 667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22A51E-B075-422D-AC2D-75F996C3840E}">
      <dsp:nvSpPr>
        <dsp:cNvPr id="0" name=""/>
        <dsp:cNvSpPr/>
      </dsp:nvSpPr>
      <dsp:spPr>
        <a:xfrm>
          <a:off x="3814762" y="2325290"/>
          <a:ext cx="3343274" cy="835818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25400" cap="flat" cmpd="sng" algn="ctr">
          <a:solidFill>
            <a:schemeClr val="bg1">
              <a:lumMod val="8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Tw Cen MT" panose="020B0602020104020603" pitchFamily="34" charset="0"/>
            </a:rPr>
            <a:t>Execute Work Plan</a:t>
          </a:r>
          <a:endParaRPr lang="en-US" sz="2800" kern="1200" dirty="0">
            <a:latin typeface="Tw Cen MT" panose="020B0602020104020603" pitchFamily="34" charset="0"/>
          </a:endParaRPr>
        </a:p>
      </dsp:txBody>
      <dsp:txXfrm>
        <a:off x="3839242" y="2349770"/>
        <a:ext cx="3294314" cy="786858"/>
      </dsp:txXfrm>
    </dsp:sp>
    <dsp:sp modelId="{012612AA-D06D-4E57-8195-18DBE5AB2D20}">
      <dsp:nvSpPr>
        <dsp:cNvPr id="0" name=""/>
        <dsp:cNvSpPr/>
      </dsp:nvSpPr>
      <dsp:spPr>
        <a:xfrm rot="5400000">
          <a:off x="5413265" y="3234243"/>
          <a:ext cx="146268" cy="146268"/>
        </a:xfrm>
        <a:prstGeom prst="rightArrow">
          <a:avLst>
            <a:gd name="adj1" fmla="val 667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699F9E-0D87-42DC-87CD-165D8D1D455E}">
      <dsp:nvSpPr>
        <dsp:cNvPr id="0" name=""/>
        <dsp:cNvSpPr/>
      </dsp:nvSpPr>
      <dsp:spPr>
        <a:xfrm>
          <a:off x="3814762" y="3453645"/>
          <a:ext cx="3343274" cy="835818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25400" cap="flat" cmpd="sng" algn="ctr">
          <a:solidFill>
            <a:schemeClr val="bg1">
              <a:lumMod val="8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i="1" kern="1200" dirty="0" smtClean="0">
              <a:latin typeface="Tw Cen MT" panose="020B0602020104020603" pitchFamily="34" charset="0"/>
            </a:rPr>
            <a:t>Projects in Place for Holiday Season</a:t>
          </a:r>
          <a:endParaRPr lang="en-US" sz="2800" b="1" i="1" kern="1200" dirty="0">
            <a:latin typeface="Tw Cen MT" panose="020B0602020104020603" pitchFamily="34" charset="0"/>
          </a:endParaRPr>
        </a:p>
      </dsp:txBody>
      <dsp:txXfrm>
        <a:off x="3839242" y="3478125"/>
        <a:ext cx="3294314" cy="786858"/>
      </dsp:txXfrm>
    </dsp:sp>
    <dsp:sp modelId="{CD293EE0-968E-47C0-A779-EA4BCDDA23D0}">
      <dsp:nvSpPr>
        <dsp:cNvPr id="0" name=""/>
        <dsp:cNvSpPr/>
      </dsp:nvSpPr>
      <dsp:spPr>
        <a:xfrm>
          <a:off x="7626096" y="1196935"/>
          <a:ext cx="3343274" cy="835818"/>
        </a:xfrm>
        <a:prstGeom prst="roundRect">
          <a:avLst>
            <a:gd name="adj" fmla="val 10000"/>
          </a:avLst>
        </a:prstGeom>
        <a:solidFill>
          <a:srgbClr val="00808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1" kern="1200" dirty="0" smtClean="0">
              <a:solidFill>
                <a:schemeClr val="bg1"/>
              </a:solidFill>
              <a:latin typeface="Tw Cen MT" panose="020B0602020104020603" pitchFamily="34" charset="0"/>
            </a:rPr>
            <a:t>2021</a:t>
          </a:r>
          <a:endParaRPr lang="en-US" b="1" kern="1200" dirty="0">
            <a:solidFill>
              <a:schemeClr val="bg1"/>
            </a:solidFill>
            <a:latin typeface="Tw Cen MT" panose="020B0602020104020603" pitchFamily="34" charset="0"/>
          </a:endParaRPr>
        </a:p>
      </dsp:txBody>
      <dsp:txXfrm>
        <a:off x="7650576" y="1221415"/>
        <a:ext cx="3294314" cy="786858"/>
      </dsp:txXfrm>
    </dsp:sp>
    <dsp:sp modelId="{0EC3D7CB-CA8F-4167-A2F2-E4F35A7B8EAF}">
      <dsp:nvSpPr>
        <dsp:cNvPr id="0" name=""/>
        <dsp:cNvSpPr/>
      </dsp:nvSpPr>
      <dsp:spPr>
        <a:xfrm rot="5400000">
          <a:off x="9224599" y="2105888"/>
          <a:ext cx="146268" cy="146268"/>
        </a:xfrm>
        <a:prstGeom prst="rightArrow">
          <a:avLst>
            <a:gd name="adj1" fmla="val 66700"/>
            <a:gd name="adj2" fmla="val 50000"/>
          </a:avLst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552502-6E5E-4315-8D8D-91CF1AC27CBE}">
      <dsp:nvSpPr>
        <dsp:cNvPr id="0" name=""/>
        <dsp:cNvSpPr/>
      </dsp:nvSpPr>
      <dsp:spPr>
        <a:xfrm>
          <a:off x="7626096" y="2325290"/>
          <a:ext cx="3343274" cy="835818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25400" cap="flat" cmpd="sng" algn="ctr">
          <a:solidFill>
            <a:schemeClr val="bg1">
              <a:lumMod val="8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Tw Cen MT" panose="020B0602020104020603" pitchFamily="34" charset="0"/>
            </a:rPr>
            <a:t>Assess the Success of the Work Plan</a:t>
          </a:r>
          <a:endParaRPr lang="en-US" sz="2800" kern="1200" dirty="0">
            <a:latin typeface="Tw Cen MT" panose="020B0602020104020603" pitchFamily="34" charset="0"/>
          </a:endParaRPr>
        </a:p>
      </dsp:txBody>
      <dsp:txXfrm>
        <a:off x="7650576" y="2349770"/>
        <a:ext cx="3294314" cy="7868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378DDB-FFB0-4F8D-B7E8-A289299803A3}">
      <dsp:nvSpPr>
        <dsp:cNvPr id="0" name=""/>
        <dsp:cNvSpPr/>
      </dsp:nvSpPr>
      <dsp:spPr>
        <a:xfrm>
          <a:off x="10173" y="1979860"/>
          <a:ext cx="1374278" cy="137427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chemeClr val="accent6"/>
              </a:solidFill>
            </a:rPr>
            <a:t>Define the Problem</a:t>
          </a:r>
          <a:endParaRPr lang="en-US" sz="1500" kern="1200" dirty="0">
            <a:solidFill>
              <a:schemeClr val="accent6"/>
            </a:solidFill>
          </a:endParaRPr>
        </a:p>
      </dsp:txBody>
      <dsp:txXfrm>
        <a:off x="211431" y="2181118"/>
        <a:ext cx="971762" cy="971762"/>
      </dsp:txXfrm>
    </dsp:sp>
    <dsp:sp modelId="{26295138-8DDE-47A4-AEE1-E511776E99FA}">
      <dsp:nvSpPr>
        <dsp:cNvPr id="0" name=""/>
        <dsp:cNvSpPr/>
      </dsp:nvSpPr>
      <dsp:spPr>
        <a:xfrm>
          <a:off x="1496043" y="2268459"/>
          <a:ext cx="797081" cy="797081"/>
        </a:xfrm>
        <a:prstGeom prst="mathPlus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1601696" y="2573263"/>
        <a:ext cx="585775" cy="187473"/>
      </dsp:txXfrm>
    </dsp:sp>
    <dsp:sp modelId="{59512977-00A2-4A53-8337-A89836AC332A}">
      <dsp:nvSpPr>
        <dsp:cNvPr id="0" name=""/>
        <dsp:cNvSpPr/>
      </dsp:nvSpPr>
      <dsp:spPr>
        <a:xfrm>
          <a:off x="2404716" y="1979860"/>
          <a:ext cx="1374278" cy="1374278"/>
        </a:xfrm>
        <a:prstGeom prst="ellipse">
          <a:avLst/>
        </a:prstGeom>
        <a:solidFill>
          <a:schemeClr val="accent5">
            <a:hueOff val="814257"/>
            <a:satOff val="2799"/>
            <a:lumOff val="-1343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Understand Constraints</a:t>
          </a:r>
          <a:endParaRPr lang="en-US" sz="1500" kern="1200" dirty="0"/>
        </a:p>
      </dsp:txBody>
      <dsp:txXfrm>
        <a:off x="2605974" y="2181118"/>
        <a:ext cx="971762" cy="971762"/>
      </dsp:txXfrm>
    </dsp:sp>
    <dsp:sp modelId="{E44D91BA-E1C7-4DE1-BD1F-3A8ADEE84B89}">
      <dsp:nvSpPr>
        <dsp:cNvPr id="0" name=""/>
        <dsp:cNvSpPr/>
      </dsp:nvSpPr>
      <dsp:spPr>
        <a:xfrm>
          <a:off x="3890587" y="2268459"/>
          <a:ext cx="797081" cy="797081"/>
        </a:xfrm>
        <a:prstGeom prst="mathPlus">
          <a:avLst/>
        </a:prstGeom>
        <a:solidFill>
          <a:schemeClr val="accent5">
            <a:hueOff val="1085675"/>
            <a:satOff val="3732"/>
            <a:lumOff val="-1790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3996240" y="2573263"/>
        <a:ext cx="585775" cy="187473"/>
      </dsp:txXfrm>
    </dsp:sp>
    <dsp:sp modelId="{7DFEC6E8-BA8A-4C04-963C-50F5A4FC018A}">
      <dsp:nvSpPr>
        <dsp:cNvPr id="0" name=""/>
        <dsp:cNvSpPr/>
      </dsp:nvSpPr>
      <dsp:spPr>
        <a:xfrm>
          <a:off x="4799260" y="1979860"/>
          <a:ext cx="1374278" cy="1374278"/>
        </a:xfrm>
        <a:prstGeom prst="ellipse">
          <a:avLst/>
        </a:prstGeom>
        <a:solidFill>
          <a:schemeClr val="accent5">
            <a:hueOff val="1628513"/>
            <a:satOff val="5598"/>
            <a:lumOff val="-268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Get Responsible Parties Onboard</a:t>
          </a:r>
          <a:endParaRPr lang="en-US" sz="1500" kern="1200" dirty="0"/>
        </a:p>
      </dsp:txBody>
      <dsp:txXfrm>
        <a:off x="5000518" y="2181118"/>
        <a:ext cx="971762" cy="971762"/>
      </dsp:txXfrm>
    </dsp:sp>
    <dsp:sp modelId="{EC51033F-CF7C-48F5-8BD0-74DDCC256FDF}">
      <dsp:nvSpPr>
        <dsp:cNvPr id="0" name=""/>
        <dsp:cNvSpPr/>
      </dsp:nvSpPr>
      <dsp:spPr>
        <a:xfrm>
          <a:off x="6285130" y="2268459"/>
          <a:ext cx="797081" cy="797081"/>
        </a:xfrm>
        <a:prstGeom prst="mathPlus">
          <a:avLst/>
        </a:prstGeom>
        <a:solidFill>
          <a:schemeClr val="accent5">
            <a:hueOff val="2171351"/>
            <a:satOff val="7464"/>
            <a:lumOff val="-3581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6390783" y="2573263"/>
        <a:ext cx="585775" cy="187473"/>
      </dsp:txXfrm>
    </dsp:sp>
    <dsp:sp modelId="{C1ABA2A7-C466-43D9-99DB-63DB158D385F}">
      <dsp:nvSpPr>
        <dsp:cNvPr id="0" name=""/>
        <dsp:cNvSpPr/>
      </dsp:nvSpPr>
      <dsp:spPr>
        <a:xfrm>
          <a:off x="7193804" y="1979860"/>
          <a:ext cx="1374278" cy="1374278"/>
        </a:xfrm>
        <a:prstGeom prst="ellipse">
          <a:avLst/>
        </a:prstGeom>
        <a:solidFill>
          <a:schemeClr val="accent5">
            <a:hueOff val="2442770"/>
            <a:satOff val="8397"/>
            <a:lumOff val="-4029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Secure Required Resources</a:t>
          </a:r>
          <a:endParaRPr lang="en-US" sz="1500" kern="1200" dirty="0"/>
        </a:p>
      </dsp:txBody>
      <dsp:txXfrm>
        <a:off x="7395062" y="2181118"/>
        <a:ext cx="971762" cy="971762"/>
      </dsp:txXfrm>
    </dsp:sp>
    <dsp:sp modelId="{3ACD2A89-6518-490D-B2A3-B078B8D0EAEA}">
      <dsp:nvSpPr>
        <dsp:cNvPr id="0" name=""/>
        <dsp:cNvSpPr/>
      </dsp:nvSpPr>
      <dsp:spPr>
        <a:xfrm>
          <a:off x="8679674" y="2268459"/>
          <a:ext cx="797081" cy="797081"/>
        </a:xfrm>
        <a:prstGeom prst="mathEqual">
          <a:avLst/>
        </a:prstGeom>
        <a:solidFill>
          <a:schemeClr val="accent5">
            <a:hueOff val="3257026"/>
            <a:satOff val="11196"/>
            <a:lumOff val="-5372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8785327" y="2432658"/>
        <a:ext cx="585775" cy="468683"/>
      </dsp:txXfrm>
    </dsp:sp>
    <dsp:sp modelId="{510856AC-F297-46FC-A464-7FA1C328438F}">
      <dsp:nvSpPr>
        <dsp:cNvPr id="0" name=""/>
        <dsp:cNvSpPr/>
      </dsp:nvSpPr>
      <dsp:spPr>
        <a:xfrm>
          <a:off x="9588347" y="1979860"/>
          <a:ext cx="1374278" cy="1374278"/>
        </a:xfrm>
        <a:prstGeom prst="ellipse">
          <a:avLst/>
        </a:prstGeom>
        <a:solidFill>
          <a:schemeClr val="accent5">
            <a:hueOff val="3257026"/>
            <a:satOff val="11196"/>
            <a:lumOff val="-53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Implement Response</a:t>
          </a:r>
          <a:endParaRPr lang="en-US" sz="1500" kern="1200" dirty="0"/>
        </a:p>
      </dsp:txBody>
      <dsp:txXfrm>
        <a:off x="9789605" y="2181118"/>
        <a:ext cx="971762" cy="9717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90B7C-7B68-4B49-844C-06B27DF8D498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08C65C-6879-4315-82FC-DFBCF5CEE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497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5pPr>
            <a:lvl6pPr marL="2378560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811026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243491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675957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8B457CB-37F1-48FC-9CB6-28A56539E5FE}" type="slidenum">
              <a:rPr lang="en-US" altLang="en-US" sz="120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z="1200">
              <a:solidFill>
                <a:prstClr val="black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816877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Mayor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DD634B-4CDD-47CE-925C-95B8B8DD7AE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1502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DD634B-4CDD-47CE-925C-95B8B8DD7AE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411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DD634B-4CDD-47CE-925C-95B8B8DD7AE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84323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DD634B-4CDD-47CE-925C-95B8B8DD7AE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591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DD634B-4CDD-47CE-925C-95B8B8DD7AE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3464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803EB-E5FF-4A64-B945-B8E80D0607A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613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4CB35-4629-4FD8-B1EB-DB12520BD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853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07E49-CF50-422A-80D2-C034B6FCF0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6836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86CDF-3796-4C5C-B763-EF2A260601A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357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5E99E-8E0E-48E6-B7D0-52CC7DF5A5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455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 cap="none" spc="1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6C0A7-AE65-47CE-BA53-9286D9482A0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9600" y="11430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9288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08231-BF6E-43AC-91CF-0171049B9C1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886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FA2E4-6E6D-4B91-B151-C62C186D2BE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04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6B857-FAF4-4692-8D48-3F495AECCF1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17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86833-92A5-4C9A-81D6-D6A17C85E0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188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EFAF1-F801-4246-88A5-853287DE4F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222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813BE-DC3B-4E50-850F-27E4FC126A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041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6248400"/>
            <a:ext cx="7315200" cy="566738"/>
          </a:xfrm>
        </p:spPr>
        <p:txBody>
          <a:bodyPr anchor="b"/>
          <a:lstStyle>
            <a:lvl1pPr algn="ctr">
              <a:defRPr sz="1800" b="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80017" y="457200"/>
            <a:ext cx="10134600" cy="5526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148363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53E38A-C584-43AE-9A61-2744E756F2B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856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cap="all" baseline="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1"/>
          <p:cNvSpPr txBox="1">
            <a:spLocks noChangeArrowheads="1"/>
          </p:cNvSpPr>
          <p:nvPr/>
        </p:nvSpPr>
        <p:spPr bwMode="auto">
          <a:xfrm>
            <a:off x="2433638" y="4405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2209800"/>
            <a:ext cx="12192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spc="100" dirty="0" smtClean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City </a:t>
            </a:r>
            <a:r>
              <a:rPr lang="en-US" sz="3200" spc="100" dirty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of </a:t>
            </a:r>
            <a:r>
              <a:rPr lang="en-US" sz="3200" spc="100" dirty="0" smtClean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Charleston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spc="100" dirty="0" smtClean="0">
              <a:latin typeface="Edwardian Script ITC" panose="030303020407070D0804" pitchFamily="66" charset="0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cap="all" spc="100" dirty="0" smtClean="0">
                <a:latin typeface="+mj-lt"/>
                <a:ea typeface="MS Gothic" panose="020B0609070205080204" pitchFamily="49" charset="-128"/>
                <a:cs typeface="Shruti" panose="020B0502040204020203" pitchFamily="34" charset="0"/>
              </a:rPr>
              <a:t>Central business district improvement commission</a:t>
            </a:r>
            <a:endParaRPr lang="en-US" sz="3200" b="1" spc="100" dirty="0">
              <a:latin typeface="+mj-lt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00" b="1" spc="200" dirty="0">
              <a:latin typeface="Two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pc="100" dirty="0" smtClean="0">
                <a:ea typeface="MS Gothic" panose="020B0609070205080204" pitchFamily="49" charset="-128"/>
                <a:cs typeface="Shruti" panose="020B0502040204020203" pitchFamily="34" charset="0"/>
              </a:rPr>
              <a:t>TUESDAY, OCTOBER 27, 2020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spc="300" dirty="0">
              <a:latin typeface="Antique Olive" pitchFamily="34" charset="0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spc="200" dirty="0" smtClean="0">
                <a:ea typeface="MS Gothic" panose="020B0609070205080204" pitchFamily="49" charset="-128"/>
                <a:cs typeface="Shruti" panose="020B0502040204020203" pitchFamily="34" charset="0"/>
              </a:rPr>
              <a:t>   </a:t>
            </a:r>
            <a:endParaRPr lang="en-US" sz="1600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cap="all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567" y="547401"/>
            <a:ext cx="1766755" cy="1662399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2286000" y="4953000"/>
            <a:ext cx="76200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881" y="5245065"/>
            <a:ext cx="1420237" cy="142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054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just">
              <a:buNone/>
            </a:pPr>
            <a:r>
              <a:rPr lang="en-US" sz="3200" dirty="0"/>
              <a:t>The Central Business District Improvement Commission shall work </a:t>
            </a:r>
            <a:r>
              <a:rPr lang="en-US" sz="3200" dirty="0" smtClean="0"/>
              <a:t>to </a:t>
            </a:r>
            <a:r>
              <a:rPr lang="en-US" sz="3200" b="1" dirty="0" smtClean="0">
                <a:solidFill>
                  <a:schemeClr val="accent2"/>
                </a:solidFill>
              </a:rPr>
              <a:t>assure </a:t>
            </a:r>
            <a:r>
              <a:rPr lang="en-US" sz="3200" b="1" dirty="0">
                <a:solidFill>
                  <a:schemeClr val="accent2"/>
                </a:solidFill>
              </a:rPr>
              <a:t>the long-term economic vitality of the King Street and surrounding commercial area</a:t>
            </a:r>
            <a:r>
              <a:rPr lang="en-US" sz="3200" dirty="0"/>
              <a:t>, also </a:t>
            </a:r>
            <a:r>
              <a:rPr lang="en-US" sz="3200" dirty="0" smtClean="0"/>
              <a:t>known </a:t>
            </a:r>
            <a:r>
              <a:rPr lang="en-US" sz="3200" dirty="0"/>
              <a:t>as the Central Business District. </a:t>
            </a:r>
            <a:endParaRPr lang="en-US" sz="3200" dirty="0" smtClean="0"/>
          </a:p>
          <a:p>
            <a:pPr marL="0" indent="0" algn="just">
              <a:buNone/>
            </a:pPr>
            <a:endParaRPr lang="en-US" sz="3200" dirty="0"/>
          </a:p>
          <a:p>
            <a:pPr marL="0" indent="0" algn="just">
              <a:buNone/>
            </a:pPr>
            <a:r>
              <a:rPr lang="en-US" sz="3200" dirty="0" smtClean="0"/>
              <a:t>The </a:t>
            </a:r>
            <a:r>
              <a:rPr lang="en-US" sz="3200" dirty="0"/>
              <a:t>Commission will </a:t>
            </a:r>
            <a:r>
              <a:rPr lang="en-US" sz="3200" b="1" dirty="0">
                <a:solidFill>
                  <a:schemeClr val="accent2"/>
                </a:solidFill>
              </a:rPr>
              <a:t>consider and recommend </a:t>
            </a:r>
            <a:r>
              <a:rPr lang="en-US" sz="3200" b="1" dirty="0" smtClean="0">
                <a:solidFill>
                  <a:schemeClr val="accent2"/>
                </a:solidFill>
              </a:rPr>
              <a:t>policy and </a:t>
            </a:r>
            <a:r>
              <a:rPr lang="en-US" sz="3200" b="1" dirty="0">
                <a:solidFill>
                  <a:schemeClr val="accent2"/>
                </a:solidFill>
              </a:rPr>
              <a:t>program changes to City Council </a:t>
            </a:r>
            <a:r>
              <a:rPr lang="en-US" sz="3200" dirty="0"/>
              <a:t>that will balance the local economy with tourism needs </a:t>
            </a:r>
            <a:r>
              <a:rPr lang="en-US" sz="3200" dirty="0" smtClean="0"/>
              <a:t>and create </a:t>
            </a:r>
            <a:r>
              <a:rPr lang="en-US" sz="3200" dirty="0"/>
              <a:t>a vibrant hub for commerce. </a:t>
            </a:r>
          </a:p>
        </p:txBody>
      </p:sp>
    </p:spTree>
    <p:extLst>
      <p:ext uri="{BB962C8B-B14F-4D97-AF65-F5344CB8AC3E}">
        <p14:creationId xmlns:p14="http://schemas.microsoft.com/office/powerpoint/2010/main" val="397112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Commission Members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0711"/>
            <a:ext cx="5562600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/>
              <a:t>Mayor John Tecklenburg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Councilmember Mike Seekings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Councilmember Robert Mitchell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Lauren Ellison Fox (Chair)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Lamar Bonaparte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Bob Siegel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Stacy </a:t>
            </a:r>
            <a:r>
              <a:rPr lang="en-US" sz="2800" dirty="0"/>
              <a:t>Smallwood</a:t>
            </a:r>
          </a:p>
          <a:p>
            <a:pPr marL="0" indent="0">
              <a:lnSpc>
                <a:spcPct val="200000"/>
              </a:lnSpc>
              <a:buNone/>
            </a:pP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6807200" y="1410710"/>
            <a:ext cx="5384800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Andy </a:t>
            </a:r>
            <a:r>
              <a:rPr lang="en-US" dirty="0"/>
              <a:t>Birlant Slotin</a:t>
            </a:r>
          </a:p>
          <a:p>
            <a:pPr>
              <a:lnSpc>
                <a:spcPct val="150000"/>
              </a:lnSpc>
            </a:pPr>
            <a:r>
              <a:rPr lang="en-US" dirty="0"/>
              <a:t>Marty </a:t>
            </a:r>
            <a:r>
              <a:rPr lang="en-US" dirty="0" smtClean="0"/>
              <a:t>Wall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Helen Hill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Tom Stockdale</a:t>
            </a:r>
          </a:p>
          <a:p>
            <a:pPr>
              <a:lnSpc>
                <a:spcPct val="150000"/>
              </a:lnSpc>
            </a:pPr>
            <a:r>
              <a:rPr lang="en-US" dirty="0"/>
              <a:t>Tyrone </a:t>
            </a:r>
            <a:r>
              <a:rPr lang="en-US" dirty="0" smtClean="0"/>
              <a:t>Wilson</a:t>
            </a:r>
          </a:p>
          <a:p>
            <a:pPr>
              <a:lnSpc>
                <a:spcPct val="150000"/>
              </a:lnSpc>
            </a:pPr>
            <a:r>
              <a:rPr lang="en-US" dirty="0"/>
              <a:t>Tim Muller</a:t>
            </a:r>
          </a:p>
          <a:p>
            <a:pPr marL="0" indent="0">
              <a:lnSpc>
                <a:spcPct val="200000"/>
              </a:lnSpc>
              <a:buNone/>
            </a:pPr>
            <a:endParaRPr lang="en-US" sz="2000" dirty="0"/>
          </a:p>
          <a:p>
            <a:pPr marL="0" indent="0">
              <a:lnSpc>
                <a:spcPct val="200000"/>
              </a:lnSpc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974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4240"/>
            <a:ext cx="12192000" cy="63495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7571" y="498764"/>
            <a:ext cx="3408218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+mj-lt"/>
              </a:rPr>
              <a:t>Unique Visits to King Street</a:t>
            </a:r>
            <a:endParaRPr lang="en-US" sz="20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32141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Commission Timeline</a:t>
            </a:r>
            <a:endParaRPr lang="en-US" dirty="0"/>
          </a:p>
        </p:txBody>
      </p:sp>
      <p:graphicFrame>
        <p:nvGraphicFramePr>
          <p:cNvPr id="13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609600" y="1143000"/>
          <a:ext cx="109728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6248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To Do List</a:t>
            </a:r>
            <a:endParaRPr lang="en-US" dirty="0"/>
          </a:p>
        </p:txBody>
      </p:sp>
      <p:sp>
        <p:nvSpPr>
          <p:cNvPr id="8" name="Text Placeholder 2"/>
          <p:cNvSpPr txBox="1">
            <a:spLocks/>
          </p:cNvSpPr>
          <p:nvPr/>
        </p:nvSpPr>
        <p:spPr bwMode="auto">
          <a:xfrm>
            <a:off x="609600" y="1306514"/>
            <a:ext cx="5386917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80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Safety &amp; Appearance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rgbClr val="008080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9" name="Content Placeholder 3"/>
          <p:cNvSpPr>
            <a:spLocks noGrp="1"/>
          </p:cNvSpPr>
          <p:nvPr>
            <p:ph sz="half" idx="4294967295"/>
          </p:nvPr>
        </p:nvSpPr>
        <p:spPr>
          <a:xfrm>
            <a:off x="609600" y="1946275"/>
            <a:ext cx="5386917" cy="4454525"/>
          </a:xfrm>
          <a:prstGeom prst="rect">
            <a:avLst/>
          </a:prstGeo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rgbClr val="008080"/>
                </a:solidFill>
              </a:rPr>
              <a:t>Trash Collection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rgbClr val="008080"/>
                </a:solidFill>
              </a:rPr>
              <a:t>Public Infrastructure Maintenance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rgbClr val="008080"/>
                </a:solidFill>
              </a:rPr>
              <a:t>Sidewalk Obstruction and Pedestrian Crowding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rgbClr val="008080"/>
                </a:solidFill>
              </a:rPr>
              <a:t>COVID-19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rgbClr val="008080"/>
                </a:solidFill>
              </a:rPr>
              <a:t>Physical Cleanliness &amp; Appearance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rgbClr val="008080"/>
                </a:solidFill>
              </a:rPr>
              <a:t>Panhandling &amp; Aggressive Sales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rgbClr val="008080"/>
                </a:solidFill>
              </a:rPr>
              <a:t>Public Safety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rgbClr val="008080"/>
                </a:solidFill>
              </a:rPr>
              <a:t>Wayfinding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rgbClr val="008080"/>
                </a:solidFill>
              </a:rPr>
              <a:t>Unlicensed </a:t>
            </a:r>
            <a:r>
              <a:rPr lang="en-US" sz="1800" dirty="0">
                <a:solidFill>
                  <a:srgbClr val="008080"/>
                </a:solidFill>
              </a:rPr>
              <a:t>Palmetto Rose </a:t>
            </a:r>
            <a:r>
              <a:rPr lang="en-US" sz="1800" dirty="0" smtClean="0">
                <a:solidFill>
                  <a:srgbClr val="008080"/>
                </a:solidFill>
              </a:rPr>
              <a:t>Peddlers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rgbClr val="008080"/>
                </a:solidFill>
              </a:rPr>
              <a:t>Lighting</a:t>
            </a:r>
            <a:endParaRPr lang="en-US" sz="1800" dirty="0">
              <a:solidFill>
                <a:srgbClr val="008080"/>
              </a:solidFill>
            </a:endParaRPr>
          </a:p>
        </p:txBody>
      </p:sp>
      <p:sp>
        <p:nvSpPr>
          <p:cNvPr id="10" name="Text Placeholder 4"/>
          <p:cNvSpPr txBox="1">
            <a:spLocks/>
          </p:cNvSpPr>
          <p:nvPr/>
        </p:nvSpPr>
        <p:spPr>
          <a:xfrm>
            <a:off x="6193368" y="1306514"/>
            <a:ext cx="5389033" cy="6397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2D2D8A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t>Strategic Vision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2D2D8A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11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6193368" y="1946276"/>
            <a:ext cx="5389033" cy="445452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Parking &amp; Garage Management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Lack of Seating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Lack of Local/Affordable/M&amp;WBE Shops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Vacancies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Holiday Decorations </a:t>
            </a:r>
            <a:endParaRPr lang="en-US" sz="1800" dirty="0" smtClean="0">
              <a:solidFill>
                <a:schemeClr val="accent6"/>
              </a:solidFill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chemeClr val="accent6"/>
                </a:solidFill>
              </a:rPr>
              <a:t>Decreased </a:t>
            </a:r>
            <a:r>
              <a:rPr lang="en-US" sz="1800" dirty="0">
                <a:solidFill>
                  <a:schemeClr val="accent6"/>
                </a:solidFill>
              </a:rPr>
              <a:t>Foot </a:t>
            </a:r>
            <a:r>
              <a:rPr lang="en-US" sz="1800" dirty="0" smtClean="0">
                <a:solidFill>
                  <a:schemeClr val="accent6"/>
                </a:solidFill>
              </a:rPr>
              <a:t>Traffic &amp; Events</a:t>
            </a:r>
            <a:endParaRPr lang="en-US" sz="1800" dirty="0">
              <a:solidFill>
                <a:schemeClr val="accent6"/>
              </a:solidFill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Lease Prices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Gaps In Use Mix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chemeClr val="accent6"/>
                </a:solidFill>
              </a:rPr>
              <a:t>Beautification</a:t>
            </a:r>
            <a:endParaRPr lang="en-US" sz="18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74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the To-Do List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609600" y="1219200"/>
          <a:ext cx="109728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5" name="Straight Connector 4"/>
          <p:cNvCxnSpPr/>
          <p:nvPr/>
        </p:nvCxnSpPr>
        <p:spPr>
          <a:xfrm flipH="1">
            <a:off x="762000" y="3124200"/>
            <a:ext cx="1143000" cy="160020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Left Brace 5"/>
          <p:cNvSpPr/>
          <p:nvPr/>
        </p:nvSpPr>
        <p:spPr>
          <a:xfrm>
            <a:off x="5148692" y="3238500"/>
            <a:ext cx="457200" cy="1371600"/>
          </a:xfrm>
          <a:prstGeom prst="leftBrac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6"/>
          <p:cNvSpPr/>
          <p:nvPr/>
        </p:nvSpPr>
        <p:spPr>
          <a:xfrm rot="10800000">
            <a:off x="8991600" y="3200400"/>
            <a:ext cx="457200" cy="1371600"/>
          </a:xfrm>
          <a:prstGeom prst="leftBrac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620404" y="4876800"/>
            <a:ext cx="1790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chemeClr val="accent6"/>
                </a:solidFill>
              </a:rPr>
              <a:t>We’ve done this!</a:t>
            </a:r>
            <a:endParaRPr lang="en-US" i="1" dirty="0">
              <a:solidFill>
                <a:schemeClr val="accent6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35525" y="4876800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chemeClr val="accent6"/>
                </a:solidFill>
              </a:rPr>
              <a:t>This is what we’re working on now. </a:t>
            </a:r>
            <a:endParaRPr lang="en-US" i="1" dirty="0">
              <a:solidFill>
                <a:schemeClr val="accent6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3203863" y="3124200"/>
            <a:ext cx="1143000" cy="160020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5081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&amp; Appearance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5117869" cy="49853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accent6"/>
                </a:solidFill>
              </a:rPr>
              <a:t>Key Departments: </a:t>
            </a:r>
          </a:p>
          <a:p>
            <a:r>
              <a:rPr lang="en-US" dirty="0"/>
              <a:t>Corporation Counsel </a:t>
            </a:r>
            <a:endParaRPr lang="en-US" dirty="0" smtClean="0"/>
          </a:p>
          <a:p>
            <a:r>
              <a:rPr lang="en-US" dirty="0"/>
              <a:t>Housing &amp; Community </a:t>
            </a:r>
            <a:r>
              <a:rPr lang="en-US" dirty="0" smtClean="0"/>
              <a:t>Development</a:t>
            </a:r>
          </a:p>
          <a:p>
            <a:r>
              <a:rPr lang="en-US" dirty="0"/>
              <a:t>Livability &amp; </a:t>
            </a:r>
            <a:r>
              <a:rPr lang="en-US" dirty="0" smtClean="0"/>
              <a:t>Tourism</a:t>
            </a:r>
          </a:p>
          <a:p>
            <a:r>
              <a:rPr lang="en-US" dirty="0" smtClean="0"/>
              <a:t>Parks</a:t>
            </a:r>
          </a:p>
          <a:p>
            <a:r>
              <a:rPr lang="en-US" dirty="0" smtClean="0"/>
              <a:t>Planning, Preservation, &amp; Sustainability</a:t>
            </a:r>
          </a:p>
          <a:p>
            <a:r>
              <a:rPr lang="en-US" dirty="0" smtClean="0"/>
              <a:t>Police</a:t>
            </a:r>
          </a:p>
          <a:p>
            <a:r>
              <a:rPr lang="en-US" dirty="0"/>
              <a:t>Public </a:t>
            </a:r>
            <a:r>
              <a:rPr lang="en-US" dirty="0" smtClean="0"/>
              <a:t>Service</a:t>
            </a:r>
          </a:p>
          <a:p>
            <a:r>
              <a:rPr lang="en-US" dirty="0" smtClean="0"/>
              <a:t>Recreation</a:t>
            </a:r>
          </a:p>
          <a:p>
            <a:r>
              <a:rPr lang="en-US" dirty="0" smtClean="0"/>
              <a:t>Traffic &amp; Transportation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i="1" dirty="0" smtClean="0"/>
              <a:t>Plus:</a:t>
            </a:r>
            <a:r>
              <a:rPr lang="en-US" i="1" dirty="0" smtClean="0"/>
              <a:t> Dominion Energy, Explore Charleston, &amp; College of Charleston Riley Center for Livable Communities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5727469" y="1600201"/>
            <a:ext cx="5854931" cy="4985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b="1" kern="0" dirty="0" smtClean="0">
                <a:solidFill>
                  <a:schemeClr val="accent1">
                    <a:lumMod val="50000"/>
                  </a:schemeClr>
                </a:solidFill>
              </a:rPr>
              <a:t>Key Requests:</a:t>
            </a:r>
          </a:p>
          <a:p>
            <a:r>
              <a:rPr lang="en-US" kern="0" dirty="0" smtClean="0"/>
              <a:t>Budget: </a:t>
            </a:r>
          </a:p>
          <a:p>
            <a:pPr lvl="1"/>
            <a:r>
              <a:rPr lang="en-US" sz="2000" kern="0" dirty="0" smtClean="0"/>
              <a:t>Bluestone Repair Budget</a:t>
            </a:r>
          </a:p>
          <a:p>
            <a:pPr lvl="1"/>
            <a:r>
              <a:rPr lang="en-US" sz="2000" kern="0" dirty="0" smtClean="0"/>
              <a:t>HCD Staff Request </a:t>
            </a:r>
          </a:p>
          <a:p>
            <a:pPr marL="0" indent="0">
              <a:buFontTx/>
              <a:buNone/>
            </a:pPr>
            <a:endParaRPr lang="en-US" sz="1900" kern="0" dirty="0" smtClean="0"/>
          </a:p>
        </p:txBody>
      </p:sp>
    </p:spTree>
    <p:extLst>
      <p:ext uri="{BB962C8B-B14F-4D97-AF65-F5344CB8AC3E}">
        <p14:creationId xmlns:p14="http://schemas.microsoft.com/office/powerpoint/2010/main" val="4212373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 So Far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4294967295"/>
          </p:nvPr>
        </p:nvSpPr>
        <p:spPr>
          <a:xfrm>
            <a:off x="609600" y="1295400"/>
            <a:ext cx="10972800" cy="5257800"/>
          </a:xfrm>
          <a:prstGeom prst="rect">
            <a:avLst/>
          </a:prstGeom>
        </p:spPr>
        <p:txBody>
          <a:bodyPr numCol="2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800" b="1" dirty="0" smtClean="0">
                <a:solidFill>
                  <a:srgbClr val="008080"/>
                </a:solidFill>
              </a:rPr>
              <a:t>Public </a:t>
            </a:r>
            <a:r>
              <a:rPr lang="en-US" sz="1800" b="1" dirty="0">
                <a:solidFill>
                  <a:srgbClr val="008080"/>
                </a:solidFill>
              </a:rPr>
              <a:t>Infrastructure </a:t>
            </a:r>
            <a:r>
              <a:rPr lang="en-US" sz="1800" b="1" dirty="0" smtClean="0">
                <a:solidFill>
                  <a:srgbClr val="008080"/>
                </a:solidFill>
              </a:rPr>
              <a:t>Maintenance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1600" dirty="0" smtClean="0"/>
              <a:t>Bluestone Repairs &amp; Maintenance Walks</a:t>
            </a:r>
            <a:endParaRPr lang="en-US" sz="1600" dirty="0">
              <a:solidFill>
                <a:srgbClr val="00808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800" b="1" dirty="0" smtClean="0">
                <a:solidFill>
                  <a:srgbClr val="008080"/>
                </a:solidFill>
              </a:rPr>
              <a:t>COVID-19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1600" dirty="0"/>
              <a:t>COVID-19 </a:t>
            </a:r>
            <a:r>
              <a:rPr lang="en-US" sz="1600" dirty="0" smtClean="0"/>
              <a:t>Signage</a:t>
            </a:r>
            <a:endParaRPr lang="en-US" sz="1600" dirty="0">
              <a:solidFill>
                <a:srgbClr val="00808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800" b="1" dirty="0">
                <a:solidFill>
                  <a:srgbClr val="008080"/>
                </a:solidFill>
              </a:rPr>
              <a:t>Physical Cleanliness &amp; </a:t>
            </a:r>
            <a:r>
              <a:rPr lang="en-US" sz="1800" b="1" dirty="0" smtClean="0">
                <a:solidFill>
                  <a:srgbClr val="008080"/>
                </a:solidFill>
              </a:rPr>
              <a:t>Appearance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1600" dirty="0" smtClean="0"/>
              <a:t>New Power </a:t>
            </a:r>
            <a:r>
              <a:rPr lang="en-US" sz="1600" dirty="0"/>
              <a:t>W</a:t>
            </a:r>
            <a:r>
              <a:rPr lang="en-US" sz="1600" dirty="0" smtClean="0"/>
              <a:t>ashing Schedule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1600" dirty="0" smtClean="0"/>
              <a:t>Day of Caring &amp; Maintenance Walks</a:t>
            </a:r>
            <a:endParaRPr lang="en-US" sz="16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800" b="1" dirty="0">
                <a:solidFill>
                  <a:srgbClr val="008080"/>
                </a:solidFill>
              </a:rPr>
              <a:t>Panhandling &amp; Aggressive </a:t>
            </a:r>
            <a:r>
              <a:rPr lang="en-US" sz="1800" b="1" dirty="0" smtClean="0">
                <a:solidFill>
                  <a:srgbClr val="008080"/>
                </a:solidFill>
              </a:rPr>
              <a:t>Sales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1600" dirty="0" smtClean="0"/>
              <a:t>No Sampling Ordinance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1600" dirty="0" smtClean="0"/>
              <a:t>Updating </a:t>
            </a:r>
            <a:r>
              <a:rPr lang="en-US" sz="1600" dirty="0"/>
              <a:t>Trespassing Ordinance &amp; Forms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1600" dirty="0" smtClean="0"/>
              <a:t>Homeless Coordinator Door to Door Campaign</a:t>
            </a:r>
            <a:endParaRPr lang="en-US" sz="1600" dirty="0">
              <a:solidFill>
                <a:srgbClr val="00808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800" b="1" dirty="0" smtClean="0">
              <a:solidFill>
                <a:srgbClr val="00808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800" b="1" dirty="0" smtClean="0">
                <a:solidFill>
                  <a:srgbClr val="008080"/>
                </a:solidFill>
              </a:rPr>
              <a:t>Public Safety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1600" dirty="0"/>
              <a:t>Increased staffing; </a:t>
            </a:r>
            <a:r>
              <a:rPr lang="en-US" sz="1600" dirty="0" smtClean="0"/>
              <a:t>Approved overtime</a:t>
            </a:r>
            <a:endParaRPr lang="en-US" sz="1600" dirty="0">
              <a:solidFill>
                <a:srgbClr val="00808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1800" b="1" dirty="0" smtClean="0">
                <a:solidFill>
                  <a:schemeClr val="accent2"/>
                </a:solidFill>
              </a:rPr>
              <a:t>Strategic Vision</a:t>
            </a:r>
            <a:endParaRPr lang="en-US" sz="1800" b="1" dirty="0">
              <a:solidFill>
                <a:schemeClr val="accent2"/>
              </a:solidFill>
            </a:endParaRP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1600" dirty="0" smtClean="0"/>
              <a:t>Farmers Market Return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1600" dirty="0" smtClean="0"/>
              <a:t>Free Parking Vouchers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1600" dirty="0" smtClean="0"/>
              <a:t>Holiday Decorations/Beautification</a:t>
            </a:r>
            <a:endParaRPr lang="en-US" sz="1600" dirty="0">
              <a:solidFill>
                <a:srgbClr val="008080"/>
              </a:solidFill>
            </a:endParaRP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1600" dirty="0" smtClean="0"/>
              <a:t>Parklets &amp; Food </a:t>
            </a:r>
            <a:r>
              <a:rPr lang="en-US" sz="1600" dirty="0"/>
              <a:t>T</a:t>
            </a:r>
            <a:r>
              <a:rPr lang="en-US" sz="1600" dirty="0" smtClean="0"/>
              <a:t>rucks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1600" dirty="0" smtClean="0"/>
              <a:t>Riley Center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56582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2">
      <a:majorFont>
        <a:latin typeface="Bodoni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2140</TotalTime>
  <Words>376</Words>
  <Application>Microsoft Office PowerPoint</Application>
  <PresentationFormat>Widescreen</PresentationFormat>
  <Paragraphs>111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MS Gothic</vt:lpstr>
      <vt:lpstr>Antique Olive</vt:lpstr>
      <vt:lpstr>Arial</vt:lpstr>
      <vt:lpstr>Bodoni MT</vt:lpstr>
      <vt:lpstr>Calibri</vt:lpstr>
      <vt:lpstr>Edwardian Script ITC</vt:lpstr>
      <vt:lpstr>Shruti</vt:lpstr>
      <vt:lpstr>Tw Cen MT</vt:lpstr>
      <vt:lpstr>Two</vt:lpstr>
      <vt:lpstr>Default Design</vt:lpstr>
      <vt:lpstr>PowerPoint Presentation</vt:lpstr>
      <vt:lpstr>Mission</vt:lpstr>
      <vt:lpstr>Commission Members</vt:lpstr>
      <vt:lpstr>PowerPoint Presentation</vt:lpstr>
      <vt:lpstr>Commission Timeline</vt:lpstr>
      <vt:lpstr>The To Do List</vt:lpstr>
      <vt:lpstr>Understanding the To-Do List</vt:lpstr>
      <vt:lpstr>Safety &amp; Appearance Report</vt:lpstr>
      <vt:lpstr>Progress So Far</vt:lpstr>
    </vt:vector>
  </TitlesOfParts>
  <Company>City of Charleston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Thompson, Meg</dc:creator>
  <cp:lastModifiedBy>Thompson, Meg</cp:lastModifiedBy>
  <cp:revision>23</cp:revision>
  <dcterms:created xsi:type="dcterms:W3CDTF">2020-10-05T19:52:31Z</dcterms:created>
  <dcterms:modified xsi:type="dcterms:W3CDTF">2020-10-27T22:56:55Z</dcterms:modified>
</cp:coreProperties>
</file>