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1126" r:id="rId2"/>
    <p:sldId id="1164" r:id="rId3"/>
    <p:sldId id="119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ACA8"/>
    <a:srgbClr val="FF9900"/>
    <a:srgbClr val="006600"/>
    <a:srgbClr val="9E0000"/>
    <a:srgbClr val="05FFF9"/>
    <a:srgbClr val="00D5D0"/>
    <a:srgbClr val="2A544B"/>
    <a:srgbClr val="376F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686" autoAdjust="0"/>
  </p:normalViewPr>
  <p:slideViewPr>
    <p:cSldViewPr>
      <p:cViewPr varScale="1">
        <p:scale>
          <a:sx n="97" d="100"/>
          <a:sy n="97" d="100"/>
        </p:scale>
        <p:origin x="1074" y="9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2ABFF3-2A09-450D-9D0B-B06FCE8A389B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CBDFD4-3E05-4BC1-93F8-6F061344B446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400" b="0" dirty="0" smtClean="0"/>
            <a:t>Responsible Parties</a:t>
          </a:r>
          <a:endParaRPr lang="en-US" sz="1400" b="0" dirty="0"/>
        </a:p>
      </dgm:t>
    </dgm:pt>
    <dgm:pt modelId="{382C3210-B168-4F19-BF39-E80C07BE83F9}" type="parTrans" cxnId="{ED3F548D-2E46-4B52-A1EA-01C8B3290CF7}">
      <dgm:prSet/>
      <dgm:spPr/>
      <dgm:t>
        <a:bodyPr/>
        <a:lstStyle/>
        <a:p>
          <a:endParaRPr lang="en-US"/>
        </a:p>
      </dgm:t>
    </dgm:pt>
    <dgm:pt modelId="{F0F6845D-A97B-4782-8106-90CA51E4B6EA}" type="sibTrans" cxnId="{ED3F548D-2E46-4B52-A1EA-01C8B3290CF7}">
      <dgm:prSet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33079D19-C406-4FBC-B89A-E51548B22B17}">
      <dgm:prSet phldrT="[Text]" custT="1"/>
      <dgm:spPr>
        <a:solidFill>
          <a:srgbClr val="00D5D0"/>
        </a:solidFill>
      </dgm:spPr>
      <dgm:t>
        <a:bodyPr/>
        <a:lstStyle/>
        <a:p>
          <a:r>
            <a:rPr lang="en-US" sz="2400" dirty="0" smtClean="0"/>
            <a:t>CBDI Commission</a:t>
          </a:r>
          <a:endParaRPr lang="en-US" sz="2400" dirty="0"/>
        </a:p>
      </dgm:t>
    </dgm:pt>
    <dgm:pt modelId="{9DA0AFE0-B965-4D7F-823B-2343A12224DA}" type="parTrans" cxnId="{AE74B701-EA36-4362-A389-9FC5B712C750}">
      <dgm:prSet/>
      <dgm:spPr/>
      <dgm:t>
        <a:bodyPr/>
        <a:lstStyle/>
        <a:p>
          <a:endParaRPr lang="en-US"/>
        </a:p>
      </dgm:t>
    </dgm:pt>
    <dgm:pt modelId="{5C3E3A04-A04A-4BD7-A568-E3AF53E20D6C}" type="sibTrans" cxnId="{AE74B701-EA36-4362-A389-9FC5B712C750}">
      <dgm:prSet/>
      <dgm:spPr/>
      <dgm:t>
        <a:bodyPr/>
        <a:lstStyle/>
        <a:p>
          <a:endParaRPr lang="en-US"/>
        </a:p>
      </dgm:t>
    </dgm:pt>
    <dgm:pt modelId="{56740B02-0B75-4D44-B892-F49CA123FFB1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Council</a:t>
          </a:r>
          <a:endParaRPr lang="en-US" sz="1100" dirty="0"/>
        </a:p>
      </dgm:t>
    </dgm:pt>
    <dgm:pt modelId="{02E5BC09-8440-437B-AAA9-B1115F912E72}" type="parTrans" cxnId="{3B88AB11-BC3D-47D9-857D-1674ED48DAF0}">
      <dgm:prSet/>
      <dgm:spPr/>
      <dgm:t>
        <a:bodyPr/>
        <a:lstStyle/>
        <a:p>
          <a:endParaRPr lang="en-US"/>
        </a:p>
      </dgm:t>
    </dgm:pt>
    <dgm:pt modelId="{15D605F5-09F1-4BA3-99E2-8379F9179500}" type="sibTrans" cxnId="{3B88AB11-BC3D-47D9-857D-1674ED48DAF0}">
      <dgm:prSet/>
      <dgm:spPr/>
      <dgm:t>
        <a:bodyPr/>
        <a:lstStyle/>
        <a:p>
          <a:endParaRPr lang="en-US"/>
        </a:p>
      </dgm:t>
    </dgm:pt>
    <dgm:pt modelId="{63EE437E-E166-40D6-BEDE-6962980AACC5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Staff</a:t>
          </a:r>
          <a:endParaRPr lang="en-US" sz="1100" dirty="0"/>
        </a:p>
      </dgm:t>
    </dgm:pt>
    <dgm:pt modelId="{FB9F0FEE-21DF-481D-8E97-775E1C73461E}" type="parTrans" cxnId="{988A77CE-4857-40F1-84AE-32259CD92AA6}">
      <dgm:prSet/>
      <dgm:spPr/>
      <dgm:t>
        <a:bodyPr/>
        <a:lstStyle/>
        <a:p>
          <a:endParaRPr lang="en-US"/>
        </a:p>
      </dgm:t>
    </dgm:pt>
    <dgm:pt modelId="{0D51FE43-83DD-4535-922D-0EEEC23C0ED8}" type="sibTrans" cxnId="{988A77CE-4857-40F1-84AE-32259CD92AA6}">
      <dgm:prSet/>
      <dgm:spPr/>
      <dgm:t>
        <a:bodyPr/>
        <a:lstStyle/>
        <a:p>
          <a:endParaRPr lang="en-US"/>
        </a:p>
      </dgm:t>
    </dgm:pt>
    <dgm:pt modelId="{30AA2B06-602C-4048-957B-5013552EC580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Property Owners</a:t>
          </a:r>
          <a:endParaRPr lang="en-US" sz="1100" dirty="0"/>
        </a:p>
      </dgm:t>
    </dgm:pt>
    <dgm:pt modelId="{CB7188DF-DDAE-4020-A77A-06F1281ADA41}" type="parTrans" cxnId="{F5DD8F4A-8107-41F2-827F-AEE20A2A4913}">
      <dgm:prSet/>
      <dgm:spPr/>
      <dgm:t>
        <a:bodyPr/>
        <a:lstStyle/>
        <a:p>
          <a:endParaRPr lang="en-US"/>
        </a:p>
      </dgm:t>
    </dgm:pt>
    <dgm:pt modelId="{FD623909-7511-46C4-9AFC-6C811B9FE99F}" type="sibTrans" cxnId="{F5DD8F4A-8107-41F2-827F-AEE20A2A4913}">
      <dgm:prSet/>
      <dgm:spPr/>
      <dgm:t>
        <a:bodyPr/>
        <a:lstStyle/>
        <a:p>
          <a:endParaRPr lang="en-US"/>
        </a:p>
      </dgm:t>
    </dgm:pt>
    <dgm:pt modelId="{3CBDC00F-CD0B-450F-874C-0ACC86E5B4CE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Vendors</a:t>
          </a:r>
          <a:endParaRPr lang="en-US" sz="1100" dirty="0"/>
        </a:p>
      </dgm:t>
    </dgm:pt>
    <dgm:pt modelId="{9C7DBE4F-F149-4644-A6FD-488156E7AD76}" type="parTrans" cxnId="{26CC19F1-A3E6-4EF5-9825-3E0772727466}">
      <dgm:prSet/>
      <dgm:spPr/>
      <dgm:t>
        <a:bodyPr/>
        <a:lstStyle/>
        <a:p>
          <a:endParaRPr lang="en-US"/>
        </a:p>
      </dgm:t>
    </dgm:pt>
    <dgm:pt modelId="{4E4DADAE-DF39-4E80-9D07-72322E092DA6}" type="sibTrans" cxnId="{26CC19F1-A3E6-4EF5-9825-3E0772727466}">
      <dgm:prSet/>
      <dgm:spPr/>
      <dgm:t>
        <a:bodyPr/>
        <a:lstStyle/>
        <a:p>
          <a:endParaRPr lang="en-US"/>
        </a:p>
      </dgm:t>
    </dgm:pt>
    <dgm:pt modelId="{CA11C3B7-D6B9-49BD-8E13-177E8D00D870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Nonprofits &amp; Institutions</a:t>
          </a:r>
          <a:endParaRPr lang="en-US" sz="1100" dirty="0"/>
        </a:p>
      </dgm:t>
    </dgm:pt>
    <dgm:pt modelId="{3824FE1C-654C-4BC7-A56E-CAE83035829E}" type="parTrans" cxnId="{56333569-01E5-4D12-AA9D-65C0DBA7903A}">
      <dgm:prSet/>
      <dgm:spPr/>
      <dgm:t>
        <a:bodyPr/>
        <a:lstStyle/>
        <a:p>
          <a:endParaRPr lang="en-US"/>
        </a:p>
      </dgm:t>
    </dgm:pt>
    <dgm:pt modelId="{ED7AC672-EB8A-4564-B78E-C4194F5D0067}" type="sibTrans" cxnId="{56333569-01E5-4D12-AA9D-65C0DBA7903A}">
      <dgm:prSet/>
      <dgm:spPr/>
      <dgm:t>
        <a:bodyPr/>
        <a:lstStyle/>
        <a:p>
          <a:endParaRPr lang="en-US"/>
        </a:p>
      </dgm:t>
    </dgm:pt>
    <dgm:pt modelId="{91529512-9722-4239-A069-601DB545C530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800" dirty="0" smtClean="0"/>
            <a:t>Public Value</a:t>
          </a:r>
          <a:endParaRPr lang="en-US" sz="1800" dirty="0"/>
        </a:p>
      </dgm:t>
    </dgm:pt>
    <dgm:pt modelId="{92DC4883-E8DC-4D15-B048-D030D1B01A4D}" type="parTrans" cxnId="{26F2FC8A-FCEE-4203-99D7-83447F7CC201}">
      <dgm:prSet/>
      <dgm:spPr/>
      <dgm:t>
        <a:bodyPr/>
        <a:lstStyle/>
        <a:p>
          <a:endParaRPr lang="en-US"/>
        </a:p>
      </dgm:t>
    </dgm:pt>
    <dgm:pt modelId="{76AB3A76-6F80-4000-8699-33C0B8E9B829}" type="sibTrans" cxnId="{26F2FC8A-FCEE-4203-99D7-83447F7CC201}">
      <dgm:prSet/>
      <dgm:spPr/>
      <dgm:t>
        <a:bodyPr/>
        <a:lstStyle/>
        <a:p>
          <a:endParaRPr lang="en-US"/>
        </a:p>
      </dgm:t>
    </dgm:pt>
    <dgm:pt modelId="{9A66B9D0-0279-4772-80D2-5A74A393438D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Welcoming to All</a:t>
          </a:r>
          <a:endParaRPr lang="en-US" sz="1100" i="1" dirty="0"/>
        </a:p>
      </dgm:t>
    </dgm:pt>
    <dgm:pt modelId="{34909563-7319-4D88-909F-70818B00CD93}" type="parTrans" cxnId="{CE5FC5C2-2047-4D13-833F-439534EB09D2}">
      <dgm:prSet/>
      <dgm:spPr/>
      <dgm:t>
        <a:bodyPr/>
        <a:lstStyle/>
        <a:p>
          <a:endParaRPr lang="en-US"/>
        </a:p>
      </dgm:t>
    </dgm:pt>
    <dgm:pt modelId="{F91546A2-42CE-4B51-8A53-8B482D39D25B}" type="sibTrans" cxnId="{CE5FC5C2-2047-4D13-833F-439534EB09D2}">
      <dgm:prSet/>
      <dgm:spPr/>
      <dgm:t>
        <a:bodyPr/>
        <a:lstStyle/>
        <a:p>
          <a:endParaRPr lang="en-US"/>
        </a:p>
      </dgm:t>
    </dgm:pt>
    <dgm:pt modelId="{7F51D404-C473-4775-AD8D-7E3BD250348F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Beautiful &amp; Clean</a:t>
          </a:r>
          <a:endParaRPr lang="en-US" sz="1100" i="1" dirty="0"/>
        </a:p>
      </dgm:t>
    </dgm:pt>
    <dgm:pt modelId="{22B8EAF3-8616-4A7C-BE74-CF86924F4EF1}" type="parTrans" cxnId="{8BD7ADE7-B16B-47CA-970D-E99B362D5422}">
      <dgm:prSet/>
      <dgm:spPr/>
      <dgm:t>
        <a:bodyPr/>
        <a:lstStyle/>
        <a:p>
          <a:endParaRPr lang="en-US"/>
        </a:p>
      </dgm:t>
    </dgm:pt>
    <dgm:pt modelId="{0C2D8567-C895-4A5D-BCDF-CF57C41071D1}" type="sibTrans" cxnId="{8BD7ADE7-B16B-47CA-970D-E99B362D5422}">
      <dgm:prSet/>
      <dgm:spPr/>
      <dgm:t>
        <a:bodyPr/>
        <a:lstStyle/>
        <a:p>
          <a:endParaRPr lang="en-US"/>
        </a:p>
      </dgm:t>
    </dgm:pt>
    <dgm:pt modelId="{9EAC302D-42C2-4047-BF58-DF3F9D0E9859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Positive Experience</a:t>
          </a:r>
          <a:endParaRPr lang="en-US" sz="1100" i="1" dirty="0"/>
        </a:p>
      </dgm:t>
    </dgm:pt>
    <dgm:pt modelId="{B4D14A59-5FED-435A-B780-F971E0268684}" type="parTrans" cxnId="{00D8D270-8177-45D3-9CB1-151F46599977}">
      <dgm:prSet/>
      <dgm:spPr/>
      <dgm:t>
        <a:bodyPr/>
        <a:lstStyle/>
        <a:p>
          <a:endParaRPr lang="en-US"/>
        </a:p>
      </dgm:t>
    </dgm:pt>
    <dgm:pt modelId="{915BF62F-BABB-4D89-9056-86EE44824BBC}" type="sibTrans" cxnId="{00D8D270-8177-45D3-9CB1-151F46599977}">
      <dgm:prSet/>
      <dgm:spPr/>
      <dgm:t>
        <a:bodyPr/>
        <a:lstStyle/>
        <a:p>
          <a:endParaRPr lang="en-US"/>
        </a:p>
      </dgm:t>
    </dgm:pt>
    <dgm:pt modelId="{EF9E53E2-9012-474B-ABAC-E9EE5790E745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Sense of Place</a:t>
          </a:r>
          <a:endParaRPr lang="en-US" sz="1100" i="1" dirty="0"/>
        </a:p>
      </dgm:t>
    </dgm:pt>
    <dgm:pt modelId="{5C7B1818-EF70-4560-BFB3-0BBF88B1B32A}" type="parTrans" cxnId="{C675BB54-6FCA-41FF-9778-6C868164EFE2}">
      <dgm:prSet/>
      <dgm:spPr/>
      <dgm:t>
        <a:bodyPr/>
        <a:lstStyle/>
        <a:p>
          <a:endParaRPr lang="en-US"/>
        </a:p>
      </dgm:t>
    </dgm:pt>
    <dgm:pt modelId="{A91DF04E-C8DE-4D5E-A494-B4AC50D2E50C}" type="sibTrans" cxnId="{C675BB54-6FCA-41FF-9778-6C868164EFE2}">
      <dgm:prSet/>
      <dgm:spPr/>
      <dgm:t>
        <a:bodyPr/>
        <a:lstStyle/>
        <a:p>
          <a:endParaRPr lang="en-US"/>
        </a:p>
      </dgm:t>
    </dgm:pt>
    <dgm:pt modelId="{333413EB-2066-41C4-9E49-654A4F040C0B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dirty="0" smtClean="0"/>
            <a:t>Successful Business District</a:t>
          </a:r>
          <a:endParaRPr lang="en-US" sz="1100" dirty="0"/>
        </a:p>
      </dgm:t>
    </dgm:pt>
    <dgm:pt modelId="{5EC478C7-B974-4D78-83C8-B00318EF2805}" type="parTrans" cxnId="{836C02E6-DDD3-48EB-B022-C5B0D361077A}">
      <dgm:prSet/>
      <dgm:spPr/>
      <dgm:t>
        <a:bodyPr/>
        <a:lstStyle/>
        <a:p>
          <a:endParaRPr lang="en-US"/>
        </a:p>
      </dgm:t>
    </dgm:pt>
    <dgm:pt modelId="{E38184E9-E340-4EB5-B1CD-455F47656D3D}" type="sibTrans" cxnId="{836C02E6-DDD3-48EB-B022-C5B0D361077A}">
      <dgm:prSet/>
      <dgm:spPr/>
      <dgm:t>
        <a:bodyPr/>
        <a:lstStyle/>
        <a:p>
          <a:endParaRPr lang="en-US"/>
        </a:p>
      </dgm:t>
    </dgm:pt>
    <dgm:pt modelId="{17542354-9769-48FB-A636-6B76DD109C79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Safe</a:t>
          </a:r>
          <a:endParaRPr lang="en-US" sz="1100" i="1" dirty="0"/>
        </a:p>
      </dgm:t>
    </dgm:pt>
    <dgm:pt modelId="{02D01104-718D-4B48-B6CF-62C910C7347F}" type="parTrans" cxnId="{FD78F725-02BB-40CB-AE4A-BDF52AC2857B}">
      <dgm:prSet/>
      <dgm:spPr/>
      <dgm:t>
        <a:bodyPr/>
        <a:lstStyle/>
        <a:p>
          <a:endParaRPr lang="en-US"/>
        </a:p>
      </dgm:t>
    </dgm:pt>
    <dgm:pt modelId="{39CC30BF-B6B5-4313-9618-F8F610BD431A}" type="sibTrans" cxnId="{FD78F725-02BB-40CB-AE4A-BDF52AC2857B}">
      <dgm:prSet/>
      <dgm:spPr/>
      <dgm:t>
        <a:bodyPr/>
        <a:lstStyle/>
        <a:p>
          <a:endParaRPr lang="en-US"/>
        </a:p>
      </dgm:t>
    </dgm:pt>
    <dgm:pt modelId="{D374A1DF-14CD-4DEE-9BED-287C3F2F331C}" type="pres">
      <dgm:prSet presAssocID="{602ABFF3-2A09-450D-9D0B-B06FCE8A389B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BEB9F25-EDD0-44C8-BFB3-8330DB06D6C1}" type="pres">
      <dgm:prSet presAssocID="{602ABFF3-2A09-450D-9D0B-B06FCE8A389B}" presName="wedge1" presStyleLbl="node1" presStyleIdx="0" presStyleCnt="3"/>
      <dgm:spPr/>
      <dgm:t>
        <a:bodyPr/>
        <a:lstStyle/>
        <a:p>
          <a:endParaRPr lang="en-US"/>
        </a:p>
      </dgm:t>
    </dgm:pt>
    <dgm:pt modelId="{65DD536C-7D3B-41AD-B13B-6F1DB2263E7E}" type="pres">
      <dgm:prSet presAssocID="{602ABFF3-2A09-450D-9D0B-B06FCE8A389B}" presName="dummy1a" presStyleCnt="0"/>
      <dgm:spPr/>
    </dgm:pt>
    <dgm:pt modelId="{1047DF7B-78DC-473E-ADAC-CAA5F49BADE6}" type="pres">
      <dgm:prSet presAssocID="{602ABFF3-2A09-450D-9D0B-B06FCE8A389B}" presName="dummy1b" presStyleCnt="0"/>
      <dgm:spPr/>
    </dgm:pt>
    <dgm:pt modelId="{5075106E-AE8E-45DD-8391-AF5A486CFB4F}" type="pres">
      <dgm:prSet presAssocID="{602ABFF3-2A09-450D-9D0B-B06FCE8A389B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FCF716-BC90-40C4-A129-49F9C4A82B9C}" type="pres">
      <dgm:prSet presAssocID="{602ABFF3-2A09-450D-9D0B-B06FCE8A389B}" presName="wedge2" presStyleLbl="node1" presStyleIdx="1" presStyleCnt="3"/>
      <dgm:spPr/>
      <dgm:t>
        <a:bodyPr/>
        <a:lstStyle/>
        <a:p>
          <a:endParaRPr lang="en-US"/>
        </a:p>
      </dgm:t>
    </dgm:pt>
    <dgm:pt modelId="{AC213AEB-8BAA-4859-B4E5-F0AE821C7DC9}" type="pres">
      <dgm:prSet presAssocID="{602ABFF3-2A09-450D-9D0B-B06FCE8A389B}" presName="dummy2a" presStyleCnt="0"/>
      <dgm:spPr/>
    </dgm:pt>
    <dgm:pt modelId="{2186E740-4C9D-4A66-BAFF-36635E587B29}" type="pres">
      <dgm:prSet presAssocID="{602ABFF3-2A09-450D-9D0B-B06FCE8A389B}" presName="dummy2b" presStyleCnt="0"/>
      <dgm:spPr/>
    </dgm:pt>
    <dgm:pt modelId="{DAA2B331-FC06-4A62-9BE1-780BF34E60CA}" type="pres">
      <dgm:prSet presAssocID="{602ABFF3-2A09-450D-9D0B-B06FCE8A389B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3EA3C6-D3E2-4E01-9D60-48350FC4C321}" type="pres">
      <dgm:prSet presAssocID="{602ABFF3-2A09-450D-9D0B-B06FCE8A389B}" presName="wedge3" presStyleLbl="node1" presStyleIdx="2" presStyleCnt="3"/>
      <dgm:spPr/>
      <dgm:t>
        <a:bodyPr/>
        <a:lstStyle/>
        <a:p>
          <a:endParaRPr lang="en-US"/>
        </a:p>
      </dgm:t>
    </dgm:pt>
    <dgm:pt modelId="{7D94BE11-B385-4169-86D5-82B31F249E4D}" type="pres">
      <dgm:prSet presAssocID="{602ABFF3-2A09-450D-9D0B-B06FCE8A389B}" presName="dummy3a" presStyleCnt="0"/>
      <dgm:spPr/>
    </dgm:pt>
    <dgm:pt modelId="{820BE2DD-1299-4134-838A-A4D6B0959555}" type="pres">
      <dgm:prSet presAssocID="{602ABFF3-2A09-450D-9D0B-B06FCE8A389B}" presName="dummy3b" presStyleCnt="0"/>
      <dgm:spPr/>
    </dgm:pt>
    <dgm:pt modelId="{CA01387E-97A3-459F-8FFE-8606E4A10E23}" type="pres">
      <dgm:prSet presAssocID="{602ABFF3-2A09-450D-9D0B-B06FCE8A389B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69FBB6-0536-4D8F-A8F3-3BC324A4F631}" type="pres">
      <dgm:prSet presAssocID="{F0F6845D-A97B-4782-8106-90CA51E4B6EA}" presName="arrowWedge1" presStyleLbl="fgSibTrans2D1" presStyleIdx="0" presStyleCnt="3"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75D404C9-68D3-49C7-B0EE-8687AF905DF3}" type="pres">
      <dgm:prSet presAssocID="{76AB3A76-6F80-4000-8699-33C0B8E9B829}" presName="arrowWedge2" presStyleLbl="fgSibTrans2D1" presStyleIdx="1" presStyleCnt="3"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3922E574-E38C-4B71-B5F0-FEF7C22409BC}" type="pres">
      <dgm:prSet presAssocID="{5C3E3A04-A04A-4BD7-A568-E3AF53E20D6C}" presName="arrowWedge3" presStyleLbl="fgSibTrans2D1" presStyleIdx="2" presStyleCnt="3"/>
      <dgm:spPr>
        <a:solidFill>
          <a:schemeClr val="bg1">
            <a:lumMod val="85000"/>
          </a:schemeClr>
        </a:solidFill>
      </dgm:spPr>
    </dgm:pt>
  </dgm:ptLst>
  <dgm:cxnLst>
    <dgm:cxn modelId="{06703840-7143-4DF0-BAC6-48D9D78E3D43}" type="presOf" srcId="{CA11C3B7-D6B9-49BD-8E13-177E8D00D870}" destId="{5075106E-AE8E-45DD-8391-AF5A486CFB4F}" srcOrd="1" destOrd="5" presId="urn:microsoft.com/office/officeart/2005/8/layout/cycle8"/>
    <dgm:cxn modelId="{B90D8C41-BEAD-4380-B00A-1E4E06819722}" type="presOf" srcId="{56740B02-0B75-4D44-B892-F49CA123FFB1}" destId="{FBEB9F25-EDD0-44C8-BFB3-8330DB06D6C1}" srcOrd="0" destOrd="1" presId="urn:microsoft.com/office/officeart/2005/8/layout/cycle8"/>
    <dgm:cxn modelId="{B4947267-CACD-4437-B668-40599E8B3EC0}" type="presOf" srcId="{33079D19-C406-4FBC-B89A-E51548B22B17}" destId="{CA01387E-97A3-459F-8FFE-8606E4A10E23}" srcOrd="1" destOrd="0" presId="urn:microsoft.com/office/officeart/2005/8/layout/cycle8"/>
    <dgm:cxn modelId="{FD40CDAF-0739-48E7-8D63-3BD21D500AC0}" type="presOf" srcId="{76CBDFD4-3E05-4BC1-93F8-6F061344B446}" destId="{5075106E-AE8E-45DD-8391-AF5A486CFB4F}" srcOrd="1" destOrd="0" presId="urn:microsoft.com/office/officeart/2005/8/layout/cycle8"/>
    <dgm:cxn modelId="{B2DCAB64-310A-41CB-B0A1-B4FF73B5CE10}" type="presOf" srcId="{602ABFF3-2A09-450D-9D0B-B06FCE8A389B}" destId="{D374A1DF-14CD-4DEE-9BED-287C3F2F331C}" srcOrd="0" destOrd="0" presId="urn:microsoft.com/office/officeart/2005/8/layout/cycle8"/>
    <dgm:cxn modelId="{97B94CB5-9B37-410B-972A-216D389C672C}" type="presOf" srcId="{3CBDC00F-CD0B-450F-874C-0ACC86E5B4CE}" destId="{5075106E-AE8E-45DD-8391-AF5A486CFB4F}" srcOrd="1" destOrd="4" presId="urn:microsoft.com/office/officeart/2005/8/layout/cycle8"/>
    <dgm:cxn modelId="{20F9D001-6920-4E7D-96A8-BABA08E712C6}" type="presOf" srcId="{9EAC302D-42C2-4047-BF58-DF3F9D0E9859}" destId="{F4FCF716-BC90-40C4-A129-49F9C4A82B9C}" srcOrd="0" destOrd="5" presId="urn:microsoft.com/office/officeart/2005/8/layout/cycle8"/>
    <dgm:cxn modelId="{E35C4BA0-5708-438A-975D-911AF6651058}" type="presOf" srcId="{76CBDFD4-3E05-4BC1-93F8-6F061344B446}" destId="{FBEB9F25-EDD0-44C8-BFB3-8330DB06D6C1}" srcOrd="0" destOrd="0" presId="urn:microsoft.com/office/officeart/2005/8/layout/cycle8"/>
    <dgm:cxn modelId="{D0DA6A22-E1F9-4910-9308-380BEE5B6868}" type="presOf" srcId="{30AA2B06-602C-4048-957B-5013552EC580}" destId="{5075106E-AE8E-45DD-8391-AF5A486CFB4F}" srcOrd="1" destOrd="3" presId="urn:microsoft.com/office/officeart/2005/8/layout/cycle8"/>
    <dgm:cxn modelId="{4AD6087B-29A9-423B-B562-1420FD80ED6D}" type="presOf" srcId="{63EE437E-E166-40D6-BEDE-6962980AACC5}" destId="{FBEB9F25-EDD0-44C8-BFB3-8330DB06D6C1}" srcOrd="0" destOrd="2" presId="urn:microsoft.com/office/officeart/2005/8/layout/cycle8"/>
    <dgm:cxn modelId="{AE74B701-EA36-4362-A389-9FC5B712C750}" srcId="{602ABFF3-2A09-450D-9D0B-B06FCE8A389B}" destId="{33079D19-C406-4FBC-B89A-E51548B22B17}" srcOrd="2" destOrd="0" parTransId="{9DA0AFE0-B965-4D7F-823B-2343A12224DA}" sibTransId="{5C3E3A04-A04A-4BD7-A568-E3AF53E20D6C}"/>
    <dgm:cxn modelId="{9ACA6FDE-3AEA-4E96-B67F-62F8AABCA71E}" type="presOf" srcId="{33079D19-C406-4FBC-B89A-E51548B22B17}" destId="{733EA3C6-D3E2-4E01-9D60-48350FC4C321}" srcOrd="0" destOrd="0" presId="urn:microsoft.com/office/officeart/2005/8/layout/cycle8"/>
    <dgm:cxn modelId="{014C786C-235C-47E5-88EE-FD81A39550BF}" type="presOf" srcId="{17542354-9769-48FB-A636-6B76DD109C79}" destId="{F4FCF716-BC90-40C4-A129-49F9C4A82B9C}" srcOrd="0" destOrd="2" presId="urn:microsoft.com/office/officeart/2005/8/layout/cycle8"/>
    <dgm:cxn modelId="{8E08FF81-94EB-4882-A76C-382A59C5C41F}" type="presOf" srcId="{EF9E53E2-9012-474B-ABAC-E9EE5790E745}" destId="{DAA2B331-FC06-4A62-9BE1-780BF34E60CA}" srcOrd="1" destOrd="6" presId="urn:microsoft.com/office/officeart/2005/8/layout/cycle8"/>
    <dgm:cxn modelId="{3B88AB11-BC3D-47D9-857D-1674ED48DAF0}" srcId="{76CBDFD4-3E05-4BC1-93F8-6F061344B446}" destId="{56740B02-0B75-4D44-B892-F49CA123FFB1}" srcOrd="0" destOrd="0" parTransId="{02E5BC09-8440-437B-AAA9-B1115F912E72}" sibTransId="{15D605F5-09F1-4BA3-99E2-8379F9179500}"/>
    <dgm:cxn modelId="{8BD7ADE7-B16B-47CA-970D-E99B362D5422}" srcId="{91529512-9722-4239-A069-601DB545C530}" destId="{7F51D404-C473-4775-AD8D-7E3BD250348F}" srcOrd="3" destOrd="0" parTransId="{22B8EAF3-8616-4A7C-BE74-CF86924F4EF1}" sibTransId="{0C2D8567-C895-4A5D-BCDF-CF57C41071D1}"/>
    <dgm:cxn modelId="{939E59EE-F546-408F-A3A9-150CC6CA04D7}" type="presOf" srcId="{63EE437E-E166-40D6-BEDE-6962980AACC5}" destId="{5075106E-AE8E-45DD-8391-AF5A486CFB4F}" srcOrd="1" destOrd="2" presId="urn:microsoft.com/office/officeart/2005/8/layout/cycle8"/>
    <dgm:cxn modelId="{FD78F725-02BB-40CB-AE4A-BDF52AC2857B}" srcId="{91529512-9722-4239-A069-601DB545C530}" destId="{17542354-9769-48FB-A636-6B76DD109C79}" srcOrd="1" destOrd="0" parTransId="{02D01104-718D-4B48-B6CF-62C910C7347F}" sibTransId="{39CC30BF-B6B5-4313-9618-F8F610BD431A}"/>
    <dgm:cxn modelId="{CE5FC5C2-2047-4D13-833F-439534EB09D2}" srcId="{91529512-9722-4239-A069-601DB545C530}" destId="{9A66B9D0-0279-4772-80D2-5A74A393438D}" srcOrd="2" destOrd="0" parTransId="{34909563-7319-4D88-909F-70818B00CD93}" sibTransId="{F91546A2-42CE-4B51-8A53-8B482D39D25B}"/>
    <dgm:cxn modelId="{F3E3CC0C-8330-4E2C-827E-479CF91975D6}" type="presOf" srcId="{91529512-9722-4239-A069-601DB545C530}" destId="{F4FCF716-BC90-40C4-A129-49F9C4A82B9C}" srcOrd="0" destOrd="0" presId="urn:microsoft.com/office/officeart/2005/8/layout/cycle8"/>
    <dgm:cxn modelId="{26F2FC8A-FCEE-4203-99D7-83447F7CC201}" srcId="{602ABFF3-2A09-450D-9D0B-B06FCE8A389B}" destId="{91529512-9722-4239-A069-601DB545C530}" srcOrd="1" destOrd="0" parTransId="{92DC4883-E8DC-4D15-B048-D030D1B01A4D}" sibTransId="{76AB3A76-6F80-4000-8699-33C0B8E9B829}"/>
    <dgm:cxn modelId="{6E51FCB3-B7B9-4D8D-8D10-057341D69328}" type="presOf" srcId="{9EAC302D-42C2-4047-BF58-DF3F9D0E9859}" destId="{DAA2B331-FC06-4A62-9BE1-780BF34E60CA}" srcOrd="1" destOrd="5" presId="urn:microsoft.com/office/officeart/2005/8/layout/cycle8"/>
    <dgm:cxn modelId="{26CC19F1-A3E6-4EF5-9825-3E0772727466}" srcId="{76CBDFD4-3E05-4BC1-93F8-6F061344B446}" destId="{3CBDC00F-CD0B-450F-874C-0ACC86E5B4CE}" srcOrd="3" destOrd="0" parTransId="{9C7DBE4F-F149-4644-A6FD-488156E7AD76}" sibTransId="{4E4DADAE-DF39-4E80-9D07-72322E092DA6}"/>
    <dgm:cxn modelId="{C675BB54-6FCA-41FF-9778-6C868164EFE2}" srcId="{91529512-9722-4239-A069-601DB545C530}" destId="{EF9E53E2-9012-474B-ABAC-E9EE5790E745}" srcOrd="5" destOrd="0" parTransId="{5C7B1818-EF70-4560-BFB3-0BBF88B1B32A}" sibTransId="{A91DF04E-C8DE-4D5E-A494-B4AC50D2E50C}"/>
    <dgm:cxn modelId="{1172830D-371A-4BC7-A0F9-8870730BECA7}" type="presOf" srcId="{9A66B9D0-0279-4772-80D2-5A74A393438D}" destId="{F4FCF716-BC90-40C4-A129-49F9C4A82B9C}" srcOrd="0" destOrd="3" presId="urn:microsoft.com/office/officeart/2005/8/layout/cycle8"/>
    <dgm:cxn modelId="{ED37BD45-BC7C-43C4-995D-2A446BB06653}" type="presOf" srcId="{3CBDC00F-CD0B-450F-874C-0ACC86E5B4CE}" destId="{FBEB9F25-EDD0-44C8-BFB3-8330DB06D6C1}" srcOrd="0" destOrd="4" presId="urn:microsoft.com/office/officeart/2005/8/layout/cycle8"/>
    <dgm:cxn modelId="{A37D8882-25E6-423F-B49F-7264CA0F8052}" type="presOf" srcId="{30AA2B06-602C-4048-957B-5013552EC580}" destId="{FBEB9F25-EDD0-44C8-BFB3-8330DB06D6C1}" srcOrd="0" destOrd="3" presId="urn:microsoft.com/office/officeart/2005/8/layout/cycle8"/>
    <dgm:cxn modelId="{F4DAF2C9-B62A-4485-AE07-98F57D41F5E9}" type="presOf" srcId="{CA11C3B7-D6B9-49BD-8E13-177E8D00D870}" destId="{FBEB9F25-EDD0-44C8-BFB3-8330DB06D6C1}" srcOrd="0" destOrd="5" presId="urn:microsoft.com/office/officeart/2005/8/layout/cycle8"/>
    <dgm:cxn modelId="{836C02E6-DDD3-48EB-B022-C5B0D361077A}" srcId="{91529512-9722-4239-A069-601DB545C530}" destId="{333413EB-2066-41C4-9E49-654A4F040C0B}" srcOrd="0" destOrd="0" parTransId="{5EC478C7-B974-4D78-83C8-B00318EF2805}" sibTransId="{E38184E9-E340-4EB5-B1CD-455F47656D3D}"/>
    <dgm:cxn modelId="{ECD7492A-CD5A-49F9-A9AF-30577C80EACC}" type="presOf" srcId="{7F51D404-C473-4775-AD8D-7E3BD250348F}" destId="{DAA2B331-FC06-4A62-9BE1-780BF34E60CA}" srcOrd="1" destOrd="4" presId="urn:microsoft.com/office/officeart/2005/8/layout/cycle8"/>
    <dgm:cxn modelId="{1ACCF64F-0023-4DA0-B10A-E558598BE137}" type="presOf" srcId="{7F51D404-C473-4775-AD8D-7E3BD250348F}" destId="{F4FCF716-BC90-40C4-A129-49F9C4A82B9C}" srcOrd="0" destOrd="4" presId="urn:microsoft.com/office/officeart/2005/8/layout/cycle8"/>
    <dgm:cxn modelId="{2EC12EE7-5C7E-4583-B9F2-B7D08BD4453D}" type="presOf" srcId="{17542354-9769-48FB-A636-6B76DD109C79}" destId="{DAA2B331-FC06-4A62-9BE1-780BF34E60CA}" srcOrd="1" destOrd="2" presId="urn:microsoft.com/office/officeart/2005/8/layout/cycle8"/>
    <dgm:cxn modelId="{F5DD8F4A-8107-41F2-827F-AEE20A2A4913}" srcId="{76CBDFD4-3E05-4BC1-93F8-6F061344B446}" destId="{30AA2B06-602C-4048-957B-5013552EC580}" srcOrd="2" destOrd="0" parTransId="{CB7188DF-DDAE-4020-A77A-06F1281ADA41}" sibTransId="{FD623909-7511-46C4-9AFC-6C811B9FE99F}"/>
    <dgm:cxn modelId="{ED3F548D-2E46-4B52-A1EA-01C8B3290CF7}" srcId="{602ABFF3-2A09-450D-9D0B-B06FCE8A389B}" destId="{76CBDFD4-3E05-4BC1-93F8-6F061344B446}" srcOrd="0" destOrd="0" parTransId="{382C3210-B168-4F19-BF39-E80C07BE83F9}" sibTransId="{F0F6845D-A97B-4782-8106-90CA51E4B6EA}"/>
    <dgm:cxn modelId="{56333569-01E5-4D12-AA9D-65C0DBA7903A}" srcId="{76CBDFD4-3E05-4BC1-93F8-6F061344B446}" destId="{CA11C3B7-D6B9-49BD-8E13-177E8D00D870}" srcOrd="4" destOrd="0" parTransId="{3824FE1C-654C-4BC7-A56E-CAE83035829E}" sibTransId="{ED7AC672-EB8A-4564-B78E-C4194F5D0067}"/>
    <dgm:cxn modelId="{0048EA30-FDB0-4578-A793-F2F3A6AD64BD}" type="presOf" srcId="{9A66B9D0-0279-4772-80D2-5A74A393438D}" destId="{DAA2B331-FC06-4A62-9BE1-780BF34E60CA}" srcOrd="1" destOrd="3" presId="urn:microsoft.com/office/officeart/2005/8/layout/cycle8"/>
    <dgm:cxn modelId="{988A77CE-4857-40F1-84AE-32259CD92AA6}" srcId="{76CBDFD4-3E05-4BC1-93F8-6F061344B446}" destId="{63EE437E-E166-40D6-BEDE-6962980AACC5}" srcOrd="1" destOrd="0" parTransId="{FB9F0FEE-21DF-481D-8E97-775E1C73461E}" sibTransId="{0D51FE43-83DD-4535-922D-0EEEC23C0ED8}"/>
    <dgm:cxn modelId="{D2871C26-37F2-4819-9476-3C04A22A4284}" type="presOf" srcId="{333413EB-2066-41C4-9E49-654A4F040C0B}" destId="{DAA2B331-FC06-4A62-9BE1-780BF34E60CA}" srcOrd="1" destOrd="1" presId="urn:microsoft.com/office/officeart/2005/8/layout/cycle8"/>
    <dgm:cxn modelId="{207D997C-5E19-4D5F-B6B6-6BEBD41A0B1F}" type="presOf" srcId="{56740B02-0B75-4D44-B892-F49CA123FFB1}" destId="{5075106E-AE8E-45DD-8391-AF5A486CFB4F}" srcOrd="1" destOrd="1" presId="urn:microsoft.com/office/officeart/2005/8/layout/cycle8"/>
    <dgm:cxn modelId="{CB773C84-C02F-4BDB-AC97-05B7400C4421}" type="presOf" srcId="{91529512-9722-4239-A069-601DB545C530}" destId="{DAA2B331-FC06-4A62-9BE1-780BF34E60CA}" srcOrd="1" destOrd="0" presId="urn:microsoft.com/office/officeart/2005/8/layout/cycle8"/>
    <dgm:cxn modelId="{D5D42907-8EAA-45FE-9535-98C02518EBBE}" type="presOf" srcId="{333413EB-2066-41C4-9E49-654A4F040C0B}" destId="{F4FCF716-BC90-40C4-A129-49F9C4A82B9C}" srcOrd="0" destOrd="1" presId="urn:microsoft.com/office/officeart/2005/8/layout/cycle8"/>
    <dgm:cxn modelId="{00D8D270-8177-45D3-9CB1-151F46599977}" srcId="{91529512-9722-4239-A069-601DB545C530}" destId="{9EAC302D-42C2-4047-BF58-DF3F9D0E9859}" srcOrd="4" destOrd="0" parTransId="{B4D14A59-5FED-435A-B780-F971E0268684}" sibTransId="{915BF62F-BABB-4D89-9056-86EE44824BBC}"/>
    <dgm:cxn modelId="{5D52DF57-E6DC-42D1-8DA6-327CE71ACCFF}" type="presOf" srcId="{EF9E53E2-9012-474B-ABAC-E9EE5790E745}" destId="{F4FCF716-BC90-40C4-A129-49F9C4A82B9C}" srcOrd="0" destOrd="6" presId="urn:microsoft.com/office/officeart/2005/8/layout/cycle8"/>
    <dgm:cxn modelId="{321C3D96-C0AA-47BE-82FD-3EACF5429B59}" type="presParOf" srcId="{D374A1DF-14CD-4DEE-9BED-287C3F2F331C}" destId="{FBEB9F25-EDD0-44C8-BFB3-8330DB06D6C1}" srcOrd="0" destOrd="0" presId="urn:microsoft.com/office/officeart/2005/8/layout/cycle8"/>
    <dgm:cxn modelId="{B4348BA5-8EDD-4C84-AA81-55A8270DE7E8}" type="presParOf" srcId="{D374A1DF-14CD-4DEE-9BED-287C3F2F331C}" destId="{65DD536C-7D3B-41AD-B13B-6F1DB2263E7E}" srcOrd="1" destOrd="0" presId="urn:microsoft.com/office/officeart/2005/8/layout/cycle8"/>
    <dgm:cxn modelId="{F794C48D-CDCF-46C6-86D6-51D5126C1F38}" type="presParOf" srcId="{D374A1DF-14CD-4DEE-9BED-287C3F2F331C}" destId="{1047DF7B-78DC-473E-ADAC-CAA5F49BADE6}" srcOrd="2" destOrd="0" presId="urn:microsoft.com/office/officeart/2005/8/layout/cycle8"/>
    <dgm:cxn modelId="{193C99EA-B31B-4C78-BE4F-0714D5556B68}" type="presParOf" srcId="{D374A1DF-14CD-4DEE-9BED-287C3F2F331C}" destId="{5075106E-AE8E-45DD-8391-AF5A486CFB4F}" srcOrd="3" destOrd="0" presId="urn:microsoft.com/office/officeart/2005/8/layout/cycle8"/>
    <dgm:cxn modelId="{E5F53FA8-CCF8-4800-8E24-3EE95B05734B}" type="presParOf" srcId="{D374A1DF-14CD-4DEE-9BED-287C3F2F331C}" destId="{F4FCF716-BC90-40C4-A129-49F9C4A82B9C}" srcOrd="4" destOrd="0" presId="urn:microsoft.com/office/officeart/2005/8/layout/cycle8"/>
    <dgm:cxn modelId="{D511DEE7-BF3F-4F32-87AB-93B15650C2B2}" type="presParOf" srcId="{D374A1DF-14CD-4DEE-9BED-287C3F2F331C}" destId="{AC213AEB-8BAA-4859-B4E5-F0AE821C7DC9}" srcOrd="5" destOrd="0" presId="urn:microsoft.com/office/officeart/2005/8/layout/cycle8"/>
    <dgm:cxn modelId="{3744094A-A2C9-473A-AAF9-69E488AB01AE}" type="presParOf" srcId="{D374A1DF-14CD-4DEE-9BED-287C3F2F331C}" destId="{2186E740-4C9D-4A66-BAFF-36635E587B29}" srcOrd="6" destOrd="0" presId="urn:microsoft.com/office/officeart/2005/8/layout/cycle8"/>
    <dgm:cxn modelId="{3050F403-78EE-4442-BE7C-7F23FEB66D29}" type="presParOf" srcId="{D374A1DF-14CD-4DEE-9BED-287C3F2F331C}" destId="{DAA2B331-FC06-4A62-9BE1-780BF34E60CA}" srcOrd="7" destOrd="0" presId="urn:microsoft.com/office/officeart/2005/8/layout/cycle8"/>
    <dgm:cxn modelId="{AE2D52E1-2547-4F1B-968A-955B601EF990}" type="presParOf" srcId="{D374A1DF-14CD-4DEE-9BED-287C3F2F331C}" destId="{733EA3C6-D3E2-4E01-9D60-48350FC4C321}" srcOrd="8" destOrd="0" presId="urn:microsoft.com/office/officeart/2005/8/layout/cycle8"/>
    <dgm:cxn modelId="{EFC75C85-124D-48AC-A9B1-B368202AA572}" type="presParOf" srcId="{D374A1DF-14CD-4DEE-9BED-287C3F2F331C}" destId="{7D94BE11-B385-4169-86D5-82B31F249E4D}" srcOrd="9" destOrd="0" presId="urn:microsoft.com/office/officeart/2005/8/layout/cycle8"/>
    <dgm:cxn modelId="{9C34EDD9-F5D4-4647-A65E-795DAF53A0F8}" type="presParOf" srcId="{D374A1DF-14CD-4DEE-9BED-287C3F2F331C}" destId="{820BE2DD-1299-4134-838A-A4D6B0959555}" srcOrd="10" destOrd="0" presId="urn:microsoft.com/office/officeart/2005/8/layout/cycle8"/>
    <dgm:cxn modelId="{FCEC49FD-CB7D-4E42-B16C-E82E16FFC389}" type="presParOf" srcId="{D374A1DF-14CD-4DEE-9BED-287C3F2F331C}" destId="{CA01387E-97A3-459F-8FFE-8606E4A10E23}" srcOrd="11" destOrd="0" presId="urn:microsoft.com/office/officeart/2005/8/layout/cycle8"/>
    <dgm:cxn modelId="{80DD188A-2260-4646-AF5C-18762965AA78}" type="presParOf" srcId="{D374A1DF-14CD-4DEE-9BED-287C3F2F331C}" destId="{5B69FBB6-0536-4D8F-A8F3-3BC324A4F631}" srcOrd="12" destOrd="0" presId="urn:microsoft.com/office/officeart/2005/8/layout/cycle8"/>
    <dgm:cxn modelId="{0347FAC0-DE0D-42F4-8007-F7436BEC330B}" type="presParOf" srcId="{D374A1DF-14CD-4DEE-9BED-287C3F2F331C}" destId="{75D404C9-68D3-49C7-B0EE-8687AF905DF3}" srcOrd="13" destOrd="0" presId="urn:microsoft.com/office/officeart/2005/8/layout/cycle8"/>
    <dgm:cxn modelId="{77D4A3B9-4FD0-4A86-ADBB-07A662D7B99B}" type="presParOf" srcId="{D374A1DF-14CD-4DEE-9BED-287C3F2F331C}" destId="{3922E574-E38C-4B71-B5F0-FEF7C22409BC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EB9F25-EDD0-44C8-BFB3-8330DB06D6C1}">
      <dsp:nvSpPr>
        <dsp:cNvPr id="0" name=""/>
        <dsp:cNvSpPr/>
      </dsp:nvSpPr>
      <dsp:spPr>
        <a:xfrm>
          <a:off x="489341" y="532479"/>
          <a:ext cx="4224528" cy="4224528"/>
        </a:xfrm>
        <a:prstGeom prst="pie">
          <a:avLst>
            <a:gd name="adj1" fmla="val 16200000"/>
            <a:gd name="adj2" fmla="val 1800000"/>
          </a:avLst>
        </a:prstGeom>
        <a:solidFill>
          <a:srgbClr val="00ACA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/>
            <a:t>Responsible Parties</a:t>
          </a:r>
          <a:endParaRPr lang="en-US" sz="1400" b="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Council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Staff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Property Owners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Vendors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Nonprofits &amp; Institutions</a:t>
          </a:r>
          <a:endParaRPr lang="en-US" sz="1100" kern="1200" dirty="0"/>
        </a:p>
      </dsp:txBody>
      <dsp:txXfrm>
        <a:off x="2715768" y="1427676"/>
        <a:ext cx="1508760" cy="1257299"/>
      </dsp:txXfrm>
    </dsp:sp>
    <dsp:sp modelId="{F4FCF716-BC90-40C4-A129-49F9C4A82B9C}">
      <dsp:nvSpPr>
        <dsp:cNvPr id="0" name=""/>
        <dsp:cNvSpPr/>
      </dsp:nvSpPr>
      <dsp:spPr>
        <a:xfrm>
          <a:off x="402335" y="683354"/>
          <a:ext cx="4224528" cy="4224528"/>
        </a:xfrm>
        <a:prstGeom prst="pie">
          <a:avLst>
            <a:gd name="adj1" fmla="val 1800000"/>
            <a:gd name="adj2" fmla="val 9000000"/>
          </a:avLst>
        </a:prstGeom>
        <a:solidFill>
          <a:srgbClr val="0080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Public Value</a:t>
          </a:r>
          <a:endParaRPr lang="en-US" sz="1800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Successful Business District</a:t>
          </a:r>
          <a:endParaRPr lang="en-US" sz="1100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Safe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Welcoming to All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Beautiful &amp; Clean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Positive Experience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Sense of Place</a:t>
          </a:r>
          <a:endParaRPr lang="en-US" sz="1100" i="1" kern="1200" dirty="0"/>
        </a:p>
      </dsp:txBody>
      <dsp:txXfrm>
        <a:off x="1408175" y="3424269"/>
        <a:ext cx="2263140" cy="1106424"/>
      </dsp:txXfrm>
    </dsp:sp>
    <dsp:sp modelId="{733EA3C6-D3E2-4E01-9D60-48350FC4C321}">
      <dsp:nvSpPr>
        <dsp:cNvPr id="0" name=""/>
        <dsp:cNvSpPr/>
      </dsp:nvSpPr>
      <dsp:spPr>
        <a:xfrm>
          <a:off x="315330" y="532479"/>
          <a:ext cx="4224528" cy="4224528"/>
        </a:xfrm>
        <a:prstGeom prst="pie">
          <a:avLst>
            <a:gd name="adj1" fmla="val 9000000"/>
            <a:gd name="adj2" fmla="val 16200000"/>
          </a:avLst>
        </a:prstGeom>
        <a:solidFill>
          <a:srgbClr val="00D5D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CBDI Commission</a:t>
          </a:r>
          <a:endParaRPr lang="en-US" sz="2400" kern="1200" dirty="0"/>
        </a:p>
      </dsp:txBody>
      <dsp:txXfrm>
        <a:off x="804671" y="1427676"/>
        <a:ext cx="1508760" cy="1257299"/>
      </dsp:txXfrm>
    </dsp:sp>
    <dsp:sp modelId="{5B69FBB6-0536-4D8F-A8F3-3BC324A4F631}">
      <dsp:nvSpPr>
        <dsp:cNvPr id="0" name=""/>
        <dsp:cNvSpPr/>
      </dsp:nvSpPr>
      <dsp:spPr>
        <a:xfrm>
          <a:off x="228171" y="270960"/>
          <a:ext cx="4747564" cy="4747564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D404C9-68D3-49C7-B0EE-8687AF905DF3}">
      <dsp:nvSpPr>
        <dsp:cNvPr id="0" name=""/>
        <dsp:cNvSpPr/>
      </dsp:nvSpPr>
      <dsp:spPr>
        <a:xfrm>
          <a:off x="140817" y="421569"/>
          <a:ext cx="4747564" cy="4747564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22E574-E38C-4B71-B5F0-FEF7C22409BC}">
      <dsp:nvSpPr>
        <dsp:cNvPr id="0" name=""/>
        <dsp:cNvSpPr/>
      </dsp:nvSpPr>
      <dsp:spPr>
        <a:xfrm>
          <a:off x="53463" y="270960"/>
          <a:ext cx="4747564" cy="4747564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5A6C4-BEDD-46AF-873C-006E7770744D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D634B-4CDD-47CE-925C-95B8B8DD7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459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8B457CB-37F1-48FC-9CB6-28A56539E5FE}" type="slidenum">
              <a:rPr lang="en-US" altLang="en-US" sz="120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z="1200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48539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610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803EB-E5FF-4A64-B945-B8E80D0607A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679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4CB35-4629-4FD8-B1EB-DB12520BD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993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07E49-CF50-422A-80D2-C034B6FCF0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71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86CDF-3796-4C5C-B763-EF2A260601A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47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5E99E-8E0E-48E6-B7D0-52CC7DF5A5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665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 cap="none" spc="1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6C0A7-AE65-47CE-BA53-9286D9482A0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9600" y="11430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15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08231-BF6E-43AC-91CF-0171049B9C1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41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FA2E4-6E6D-4B91-B151-C62C186D2BE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615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6B857-FAF4-4692-8D48-3F495AECCF1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25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86833-92A5-4C9A-81D6-D6A17C85E0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567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EFAF1-F801-4246-88A5-853287DE4F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350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813BE-DC3B-4E50-850F-27E4FC126A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6248400"/>
            <a:ext cx="7315200" cy="566738"/>
          </a:xfrm>
        </p:spPr>
        <p:txBody>
          <a:bodyPr anchor="b"/>
          <a:lstStyle>
            <a:lvl1pPr algn="ctr">
              <a:defRPr sz="1800" b="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80017" y="457200"/>
            <a:ext cx="10134600" cy="5526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288134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53E38A-C584-43AE-9A61-2744E756F2B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10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3" r:id="rId10"/>
    <p:sldLayoutId id="2147483670" r:id="rId11"/>
    <p:sldLayoutId id="2147483671" r:id="rId12"/>
    <p:sldLayoutId id="214748367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cap="all" baseline="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1"/>
          <p:cNvSpPr txBox="1">
            <a:spLocks noChangeArrowheads="1"/>
          </p:cNvSpPr>
          <p:nvPr/>
        </p:nvSpPr>
        <p:spPr bwMode="auto">
          <a:xfrm>
            <a:off x="2433638" y="4405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2209800"/>
            <a:ext cx="12192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spc="100" dirty="0" smtClean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City </a:t>
            </a:r>
            <a:r>
              <a:rPr lang="en-US" sz="3200" spc="100" dirty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of </a:t>
            </a:r>
            <a:r>
              <a:rPr lang="en-US" sz="3200" spc="100" dirty="0" smtClean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Charleston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spc="100" dirty="0" smtClean="0">
              <a:latin typeface="Edwardian Script ITC" panose="030303020407070D0804" pitchFamily="66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cap="all" spc="100" dirty="0" smtClean="0">
                <a:latin typeface="+mj-lt"/>
                <a:ea typeface="MS Gothic" panose="020B0609070205080204" pitchFamily="49" charset="-128"/>
                <a:cs typeface="Shruti" panose="020B0502040204020203" pitchFamily="34" charset="0"/>
              </a:rPr>
              <a:t>Central business district improvement commission</a:t>
            </a:r>
            <a:endParaRPr lang="en-US" sz="3200" b="1" spc="100" dirty="0">
              <a:latin typeface="+mj-lt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00" b="1" spc="200" dirty="0">
              <a:latin typeface="Two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pc="100" dirty="0" smtClean="0">
                <a:ea typeface="MS Gothic" panose="020B0609070205080204" pitchFamily="49" charset="-128"/>
                <a:cs typeface="Shruti" panose="020B0502040204020203" pitchFamily="34" charset="0"/>
              </a:rPr>
              <a:t>FRIDAY, JANUARY 15, 2020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spc="300" dirty="0">
              <a:latin typeface="Antique Olive" pitchFamily="34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spc="200" dirty="0" smtClean="0">
                <a:ea typeface="MS Gothic" panose="020B0609070205080204" pitchFamily="49" charset="-128"/>
                <a:cs typeface="Shruti" panose="020B0502040204020203" pitchFamily="34" charset="0"/>
              </a:rPr>
              <a:t>   </a:t>
            </a:r>
            <a:endParaRPr lang="en-US" sz="1600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cap="all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567" y="547401"/>
            <a:ext cx="1766755" cy="1662399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2286000" y="4953000"/>
            <a:ext cx="76200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881" y="5245065"/>
            <a:ext cx="1420237" cy="142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57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</p:spPr>
        <p:txBody>
          <a:bodyPr numCol="1">
            <a:normAutofit/>
          </a:bodyPr>
          <a:lstStyle/>
          <a:p>
            <a:r>
              <a:rPr lang="en-US" sz="3600" dirty="0" smtClean="0"/>
              <a:t>Police </a:t>
            </a:r>
            <a:r>
              <a:rPr lang="en-US" sz="3600" dirty="0"/>
              <a:t>Department</a:t>
            </a:r>
          </a:p>
          <a:p>
            <a:r>
              <a:rPr lang="en-US" sz="3600" dirty="0" smtClean="0"/>
              <a:t>Parking </a:t>
            </a:r>
            <a:r>
              <a:rPr lang="en-US" sz="3600" dirty="0"/>
              <a:t>Minimums </a:t>
            </a:r>
            <a:r>
              <a:rPr lang="en-US" sz="3600" dirty="0" smtClean="0"/>
              <a:t>Proposal</a:t>
            </a:r>
          </a:p>
          <a:p>
            <a:r>
              <a:rPr lang="en-US" sz="3600" dirty="0"/>
              <a:t>Discussion: 6 PM Parking Meter Enforcement &amp; HOP Bus </a:t>
            </a:r>
          </a:p>
          <a:p>
            <a:r>
              <a:rPr lang="en-US" sz="3600" dirty="0" smtClean="0"/>
              <a:t>Business </a:t>
            </a:r>
            <a:r>
              <a:rPr lang="en-US" sz="3600" dirty="0"/>
              <a:t>Improvement District Planning &amp; Budget</a:t>
            </a:r>
          </a:p>
          <a:p>
            <a:r>
              <a:rPr lang="en-US" sz="3600" dirty="0" smtClean="0"/>
              <a:t>Flower </a:t>
            </a:r>
            <a:r>
              <a:rPr lang="en-US" sz="3600" dirty="0"/>
              <a:t>Baskets Progress</a:t>
            </a:r>
          </a:p>
          <a:p>
            <a:r>
              <a:rPr lang="en-US" sz="3600" dirty="0" smtClean="0"/>
              <a:t>SBA/PPP </a:t>
            </a:r>
            <a:r>
              <a:rPr lang="en-US" sz="3600" dirty="0"/>
              <a:t>Webinar on January 27</a:t>
            </a:r>
          </a:p>
          <a:p>
            <a:pPr marL="0" indent="0">
              <a:buNone/>
            </a:pPr>
            <a:endParaRPr lang="en-US" sz="3600" dirty="0"/>
          </a:p>
          <a:p>
            <a:pPr>
              <a:lnSpc>
                <a:spcPct val="150000"/>
              </a:lnSpc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75161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8400" y="1417639"/>
            <a:ext cx="5334000" cy="5165724"/>
          </a:xfrm>
        </p:spPr>
        <p:txBody>
          <a:bodyPr/>
          <a:lstStyle/>
          <a:p>
            <a:r>
              <a:rPr lang="en-US" sz="2400" dirty="0" smtClean="0"/>
              <a:t>Friday, February 19 at 3:30 PM</a:t>
            </a:r>
          </a:p>
          <a:p>
            <a:pPr lvl="1"/>
            <a:r>
              <a:rPr lang="en-US" sz="2000" dirty="0" smtClean="0"/>
              <a:t>Work Groups Updates</a:t>
            </a:r>
          </a:p>
          <a:p>
            <a:pPr lvl="1"/>
            <a:r>
              <a:rPr lang="en-US" sz="2000" dirty="0" smtClean="0"/>
              <a:t>Staff Updates</a:t>
            </a:r>
          </a:p>
          <a:p>
            <a:pPr lvl="2"/>
            <a:r>
              <a:rPr lang="en-US" sz="2000" dirty="0" smtClean="0"/>
              <a:t>Special Events (Postponed)</a:t>
            </a:r>
          </a:p>
          <a:p>
            <a:pPr lvl="2"/>
            <a:r>
              <a:rPr lang="en-US" sz="2000" dirty="0" smtClean="0"/>
              <a:t>King </a:t>
            </a:r>
            <a:r>
              <a:rPr lang="en-US" sz="2000" dirty="0" smtClean="0"/>
              <a:t>Street Profile</a:t>
            </a:r>
          </a:p>
          <a:p>
            <a:pPr lvl="2"/>
            <a:r>
              <a:rPr lang="en-US" sz="2000" dirty="0" smtClean="0"/>
              <a:t>Meeting Street Maintenance Walk Report</a:t>
            </a:r>
          </a:p>
          <a:p>
            <a:pPr lvl="2"/>
            <a:r>
              <a:rPr lang="en-US" sz="2000" dirty="0" smtClean="0"/>
              <a:t>Parking Minimums Ordinance</a:t>
            </a:r>
          </a:p>
          <a:p>
            <a:pPr lvl="2"/>
            <a:r>
              <a:rPr lang="en-US" sz="2000" dirty="0" smtClean="0"/>
              <a:t>BID Consultant RFP</a:t>
            </a:r>
          </a:p>
          <a:p>
            <a:pPr lvl="2"/>
            <a:r>
              <a:rPr lang="en-US" sz="2000" dirty="0" smtClean="0"/>
              <a:t>Special </a:t>
            </a:r>
            <a:r>
              <a:rPr lang="en-US" sz="2000" dirty="0" smtClean="0"/>
              <a:t>Events</a:t>
            </a:r>
            <a:endParaRPr lang="en-US" sz="1800" dirty="0"/>
          </a:p>
          <a:p>
            <a:r>
              <a:rPr lang="en-US" sz="2400" dirty="0" smtClean="0"/>
              <a:t>Friday</a:t>
            </a:r>
            <a:r>
              <a:rPr lang="en-US" sz="2400" dirty="0" smtClean="0"/>
              <a:t>, March 19 at 3:30 PM</a:t>
            </a:r>
          </a:p>
          <a:p>
            <a:pPr lvl="1"/>
            <a:r>
              <a:rPr lang="en-US" sz="2000" dirty="0" smtClean="0"/>
              <a:t>Work Group Updates</a:t>
            </a:r>
          </a:p>
          <a:p>
            <a:pPr lvl="1"/>
            <a:r>
              <a:rPr lang="en-US" sz="2000" dirty="0" smtClean="0"/>
              <a:t>Staff Updates</a:t>
            </a:r>
          </a:p>
          <a:p>
            <a:pPr lvl="2"/>
            <a:r>
              <a:rPr lang="en-US" sz="2000" dirty="0" smtClean="0"/>
              <a:t>Safety &amp; Appearance Report</a:t>
            </a:r>
          </a:p>
          <a:p>
            <a:pPr lvl="2"/>
            <a:endParaRPr lang="en-US" dirty="0" smtClean="0"/>
          </a:p>
        </p:txBody>
      </p:sp>
      <p:graphicFrame>
        <p:nvGraphicFramePr>
          <p:cNvPr id="4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7113612"/>
              </p:ext>
            </p:extLst>
          </p:nvPr>
        </p:nvGraphicFramePr>
        <p:xfrm>
          <a:off x="625642" y="1143001"/>
          <a:ext cx="5029200" cy="5440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757907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2">
      <a:majorFont>
        <a:latin typeface="Bodoni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19939</TotalTime>
  <Words>127</Words>
  <Application>Microsoft Office PowerPoint</Application>
  <PresentationFormat>Widescreen</PresentationFormat>
  <Paragraphs>45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MS Gothic</vt:lpstr>
      <vt:lpstr>Antique Olive</vt:lpstr>
      <vt:lpstr>Arial</vt:lpstr>
      <vt:lpstr>Bodoni MT</vt:lpstr>
      <vt:lpstr>Calibri</vt:lpstr>
      <vt:lpstr>Edwardian Script ITC</vt:lpstr>
      <vt:lpstr>Shruti</vt:lpstr>
      <vt:lpstr>Tw Cen MT</vt:lpstr>
      <vt:lpstr>Two</vt:lpstr>
      <vt:lpstr>Default Design</vt:lpstr>
      <vt:lpstr>PowerPoint Presentation</vt:lpstr>
      <vt:lpstr>Updates</vt:lpstr>
      <vt:lpstr>Next Steps</vt:lpstr>
    </vt:vector>
  </TitlesOfParts>
  <Company>City of Charleston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Mitchell, Anne</dc:creator>
  <cp:lastModifiedBy>Thompson, Meg</cp:lastModifiedBy>
  <cp:revision>492</cp:revision>
  <dcterms:created xsi:type="dcterms:W3CDTF">2017-03-13T19:38:00Z</dcterms:created>
  <dcterms:modified xsi:type="dcterms:W3CDTF">2021-01-20T17:53:50Z</dcterms:modified>
</cp:coreProperties>
</file>