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1126" r:id="rId2"/>
    <p:sldId id="1164" r:id="rId3"/>
    <p:sldId id="1201" r:id="rId4"/>
    <p:sldId id="1203" r:id="rId5"/>
    <p:sldId id="1202" r:id="rId6"/>
    <p:sldId id="1200" r:id="rId7"/>
    <p:sldId id="1194" r:id="rId8"/>
    <p:sldId id="1193" r:id="rId9"/>
    <p:sldId id="1192" r:id="rId10"/>
    <p:sldId id="1196" r:id="rId11"/>
    <p:sldId id="1197" r:id="rId12"/>
    <p:sldId id="1195" r:id="rId13"/>
    <p:sldId id="1198" r:id="rId14"/>
    <p:sldId id="119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ACA8"/>
    <a:srgbClr val="FF9900"/>
    <a:srgbClr val="006600"/>
    <a:srgbClr val="9E0000"/>
    <a:srgbClr val="05FFF9"/>
    <a:srgbClr val="00D5D0"/>
    <a:srgbClr val="2A544B"/>
    <a:srgbClr val="376F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907" autoAdjust="0"/>
  </p:normalViewPr>
  <p:slideViewPr>
    <p:cSldViewPr>
      <p:cViewPr varScale="1">
        <p:scale>
          <a:sx n="107" d="100"/>
          <a:sy n="107" d="100"/>
        </p:scale>
        <p:origin x="714" y="10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2ABFF3-2A09-450D-9D0B-B06FCE8A389B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CBDFD4-3E05-4BC1-93F8-6F061344B446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400" b="0" dirty="0" smtClean="0"/>
            <a:t>Responsible Parties</a:t>
          </a:r>
          <a:endParaRPr lang="en-US" sz="1400" b="0" dirty="0"/>
        </a:p>
      </dgm:t>
    </dgm:pt>
    <dgm:pt modelId="{382C3210-B168-4F19-BF39-E80C07BE83F9}" type="parTrans" cxnId="{ED3F548D-2E46-4B52-A1EA-01C8B3290CF7}">
      <dgm:prSet/>
      <dgm:spPr/>
      <dgm:t>
        <a:bodyPr/>
        <a:lstStyle/>
        <a:p>
          <a:endParaRPr lang="en-US"/>
        </a:p>
      </dgm:t>
    </dgm:pt>
    <dgm:pt modelId="{F0F6845D-A97B-4782-8106-90CA51E4B6EA}" type="sibTrans" cxnId="{ED3F548D-2E46-4B52-A1EA-01C8B3290CF7}">
      <dgm:prSet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33079D19-C406-4FBC-B89A-E51548B22B17}">
      <dgm:prSet phldrT="[Text]" custT="1"/>
      <dgm:spPr>
        <a:solidFill>
          <a:srgbClr val="00D5D0"/>
        </a:solidFill>
      </dgm:spPr>
      <dgm:t>
        <a:bodyPr/>
        <a:lstStyle/>
        <a:p>
          <a:r>
            <a:rPr lang="en-US" sz="2400" dirty="0" smtClean="0"/>
            <a:t>CBDI Commission</a:t>
          </a:r>
          <a:endParaRPr lang="en-US" sz="2400" dirty="0"/>
        </a:p>
      </dgm:t>
    </dgm:pt>
    <dgm:pt modelId="{9DA0AFE0-B965-4D7F-823B-2343A12224DA}" type="parTrans" cxnId="{AE74B701-EA36-4362-A389-9FC5B712C750}">
      <dgm:prSet/>
      <dgm:spPr/>
      <dgm:t>
        <a:bodyPr/>
        <a:lstStyle/>
        <a:p>
          <a:endParaRPr lang="en-US"/>
        </a:p>
      </dgm:t>
    </dgm:pt>
    <dgm:pt modelId="{5C3E3A04-A04A-4BD7-A568-E3AF53E20D6C}" type="sibTrans" cxnId="{AE74B701-EA36-4362-A389-9FC5B712C750}">
      <dgm:prSet/>
      <dgm:spPr/>
      <dgm:t>
        <a:bodyPr/>
        <a:lstStyle/>
        <a:p>
          <a:endParaRPr lang="en-US"/>
        </a:p>
      </dgm:t>
    </dgm:pt>
    <dgm:pt modelId="{56740B02-0B75-4D44-B892-F49CA123FFB1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Council</a:t>
          </a:r>
          <a:endParaRPr lang="en-US" sz="1100" dirty="0"/>
        </a:p>
      </dgm:t>
    </dgm:pt>
    <dgm:pt modelId="{02E5BC09-8440-437B-AAA9-B1115F912E72}" type="parTrans" cxnId="{3B88AB11-BC3D-47D9-857D-1674ED48DAF0}">
      <dgm:prSet/>
      <dgm:spPr/>
      <dgm:t>
        <a:bodyPr/>
        <a:lstStyle/>
        <a:p>
          <a:endParaRPr lang="en-US"/>
        </a:p>
      </dgm:t>
    </dgm:pt>
    <dgm:pt modelId="{15D605F5-09F1-4BA3-99E2-8379F9179500}" type="sibTrans" cxnId="{3B88AB11-BC3D-47D9-857D-1674ED48DAF0}">
      <dgm:prSet/>
      <dgm:spPr/>
      <dgm:t>
        <a:bodyPr/>
        <a:lstStyle/>
        <a:p>
          <a:endParaRPr lang="en-US"/>
        </a:p>
      </dgm:t>
    </dgm:pt>
    <dgm:pt modelId="{63EE437E-E166-40D6-BEDE-6962980AACC5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Staff</a:t>
          </a:r>
          <a:endParaRPr lang="en-US" sz="1100" dirty="0"/>
        </a:p>
      </dgm:t>
    </dgm:pt>
    <dgm:pt modelId="{FB9F0FEE-21DF-481D-8E97-775E1C73461E}" type="parTrans" cxnId="{988A77CE-4857-40F1-84AE-32259CD92AA6}">
      <dgm:prSet/>
      <dgm:spPr/>
      <dgm:t>
        <a:bodyPr/>
        <a:lstStyle/>
        <a:p>
          <a:endParaRPr lang="en-US"/>
        </a:p>
      </dgm:t>
    </dgm:pt>
    <dgm:pt modelId="{0D51FE43-83DD-4535-922D-0EEEC23C0ED8}" type="sibTrans" cxnId="{988A77CE-4857-40F1-84AE-32259CD92AA6}">
      <dgm:prSet/>
      <dgm:spPr/>
      <dgm:t>
        <a:bodyPr/>
        <a:lstStyle/>
        <a:p>
          <a:endParaRPr lang="en-US"/>
        </a:p>
      </dgm:t>
    </dgm:pt>
    <dgm:pt modelId="{30AA2B06-602C-4048-957B-5013552EC580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Property Owners</a:t>
          </a:r>
          <a:endParaRPr lang="en-US" sz="1100" dirty="0"/>
        </a:p>
      </dgm:t>
    </dgm:pt>
    <dgm:pt modelId="{CB7188DF-DDAE-4020-A77A-06F1281ADA41}" type="parTrans" cxnId="{F5DD8F4A-8107-41F2-827F-AEE20A2A4913}">
      <dgm:prSet/>
      <dgm:spPr/>
      <dgm:t>
        <a:bodyPr/>
        <a:lstStyle/>
        <a:p>
          <a:endParaRPr lang="en-US"/>
        </a:p>
      </dgm:t>
    </dgm:pt>
    <dgm:pt modelId="{FD623909-7511-46C4-9AFC-6C811B9FE99F}" type="sibTrans" cxnId="{F5DD8F4A-8107-41F2-827F-AEE20A2A4913}">
      <dgm:prSet/>
      <dgm:spPr/>
      <dgm:t>
        <a:bodyPr/>
        <a:lstStyle/>
        <a:p>
          <a:endParaRPr lang="en-US"/>
        </a:p>
      </dgm:t>
    </dgm:pt>
    <dgm:pt modelId="{3CBDC00F-CD0B-450F-874C-0ACC86E5B4CE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Vendors</a:t>
          </a:r>
          <a:endParaRPr lang="en-US" sz="1100" dirty="0"/>
        </a:p>
      </dgm:t>
    </dgm:pt>
    <dgm:pt modelId="{9C7DBE4F-F149-4644-A6FD-488156E7AD76}" type="parTrans" cxnId="{26CC19F1-A3E6-4EF5-9825-3E0772727466}">
      <dgm:prSet/>
      <dgm:spPr/>
      <dgm:t>
        <a:bodyPr/>
        <a:lstStyle/>
        <a:p>
          <a:endParaRPr lang="en-US"/>
        </a:p>
      </dgm:t>
    </dgm:pt>
    <dgm:pt modelId="{4E4DADAE-DF39-4E80-9D07-72322E092DA6}" type="sibTrans" cxnId="{26CC19F1-A3E6-4EF5-9825-3E0772727466}">
      <dgm:prSet/>
      <dgm:spPr/>
      <dgm:t>
        <a:bodyPr/>
        <a:lstStyle/>
        <a:p>
          <a:endParaRPr lang="en-US"/>
        </a:p>
      </dgm:t>
    </dgm:pt>
    <dgm:pt modelId="{CA11C3B7-D6B9-49BD-8E13-177E8D00D870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Nonprofits &amp; Institutions</a:t>
          </a:r>
          <a:endParaRPr lang="en-US" sz="1100" dirty="0"/>
        </a:p>
      </dgm:t>
    </dgm:pt>
    <dgm:pt modelId="{3824FE1C-654C-4BC7-A56E-CAE83035829E}" type="parTrans" cxnId="{56333569-01E5-4D12-AA9D-65C0DBA7903A}">
      <dgm:prSet/>
      <dgm:spPr/>
      <dgm:t>
        <a:bodyPr/>
        <a:lstStyle/>
        <a:p>
          <a:endParaRPr lang="en-US"/>
        </a:p>
      </dgm:t>
    </dgm:pt>
    <dgm:pt modelId="{ED7AC672-EB8A-4564-B78E-C4194F5D0067}" type="sibTrans" cxnId="{56333569-01E5-4D12-AA9D-65C0DBA7903A}">
      <dgm:prSet/>
      <dgm:spPr/>
      <dgm:t>
        <a:bodyPr/>
        <a:lstStyle/>
        <a:p>
          <a:endParaRPr lang="en-US"/>
        </a:p>
      </dgm:t>
    </dgm:pt>
    <dgm:pt modelId="{91529512-9722-4239-A069-601DB545C530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800" dirty="0" smtClean="0"/>
            <a:t>Public Value</a:t>
          </a:r>
          <a:endParaRPr lang="en-US" sz="1800" dirty="0"/>
        </a:p>
      </dgm:t>
    </dgm:pt>
    <dgm:pt modelId="{92DC4883-E8DC-4D15-B048-D030D1B01A4D}" type="parTrans" cxnId="{26F2FC8A-FCEE-4203-99D7-83447F7CC201}">
      <dgm:prSet/>
      <dgm:spPr/>
      <dgm:t>
        <a:bodyPr/>
        <a:lstStyle/>
        <a:p>
          <a:endParaRPr lang="en-US"/>
        </a:p>
      </dgm:t>
    </dgm:pt>
    <dgm:pt modelId="{76AB3A76-6F80-4000-8699-33C0B8E9B829}" type="sibTrans" cxnId="{26F2FC8A-FCEE-4203-99D7-83447F7CC201}">
      <dgm:prSet/>
      <dgm:spPr/>
      <dgm:t>
        <a:bodyPr/>
        <a:lstStyle/>
        <a:p>
          <a:endParaRPr lang="en-US"/>
        </a:p>
      </dgm:t>
    </dgm:pt>
    <dgm:pt modelId="{9A66B9D0-0279-4772-80D2-5A74A393438D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Welcoming to All</a:t>
          </a:r>
          <a:endParaRPr lang="en-US" sz="1100" i="1" dirty="0"/>
        </a:p>
      </dgm:t>
    </dgm:pt>
    <dgm:pt modelId="{34909563-7319-4D88-909F-70818B00CD93}" type="parTrans" cxnId="{CE5FC5C2-2047-4D13-833F-439534EB09D2}">
      <dgm:prSet/>
      <dgm:spPr/>
      <dgm:t>
        <a:bodyPr/>
        <a:lstStyle/>
        <a:p>
          <a:endParaRPr lang="en-US"/>
        </a:p>
      </dgm:t>
    </dgm:pt>
    <dgm:pt modelId="{F91546A2-42CE-4B51-8A53-8B482D39D25B}" type="sibTrans" cxnId="{CE5FC5C2-2047-4D13-833F-439534EB09D2}">
      <dgm:prSet/>
      <dgm:spPr/>
      <dgm:t>
        <a:bodyPr/>
        <a:lstStyle/>
        <a:p>
          <a:endParaRPr lang="en-US"/>
        </a:p>
      </dgm:t>
    </dgm:pt>
    <dgm:pt modelId="{7F51D404-C473-4775-AD8D-7E3BD250348F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Beautiful &amp; Clean</a:t>
          </a:r>
          <a:endParaRPr lang="en-US" sz="1100" i="1" dirty="0"/>
        </a:p>
      </dgm:t>
    </dgm:pt>
    <dgm:pt modelId="{22B8EAF3-8616-4A7C-BE74-CF86924F4EF1}" type="parTrans" cxnId="{8BD7ADE7-B16B-47CA-970D-E99B362D5422}">
      <dgm:prSet/>
      <dgm:spPr/>
      <dgm:t>
        <a:bodyPr/>
        <a:lstStyle/>
        <a:p>
          <a:endParaRPr lang="en-US"/>
        </a:p>
      </dgm:t>
    </dgm:pt>
    <dgm:pt modelId="{0C2D8567-C895-4A5D-BCDF-CF57C41071D1}" type="sibTrans" cxnId="{8BD7ADE7-B16B-47CA-970D-E99B362D5422}">
      <dgm:prSet/>
      <dgm:spPr/>
      <dgm:t>
        <a:bodyPr/>
        <a:lstStyle/>
        <a:p>
          <a:endParaRPr lang="en-US"/>
        </a:p>
      </dgm:t>
    </dgm:pt>
    <dgm:pt modelId="{9EAC302D-42C2-4047-BF58-DF3F9D0E9859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Positive Experience</a:t>
          </a:r>
          <a:endParaRPr lang="en-US" sz="1100" i="1" dirty="0"/>
        </a:p>
      </dgm:t>
    </dgm:pt>
    <dgm:pt modelId="{B4D14A59-5FED-435A-B780-F971E0268684}" type="parTrans" cxnId="{00D8D270-8177-45D3-9CB1-151F46599977}">
      <dgm:prSet/>
      <dgm:spPr/>
      <dgm:t>
        <a:bodyPr/>
        <a:lstStyle/>
        <a:p>
          <a:endParaRPr lang="en-US"/>
        </a:p>
      </dgm:t>
    </dgm:pt>
    <dgm:pt modelId="{915BF62F-BABB-4D89-9056-86EE44824BBC}" type="sibTrans" cxnId="{00D8D270-8177-45D3-9CB1-151F46599977}">
      <dgm:prSet/>
      <dgm:spPr/>
      <dgm:t>
        <a:bodyPr/>
        <a:lstStyle/>
        <a:p>
          <a:endParaRPr lang="en-US"/>
        </a:p>
      </dgm:t>
    </dgm:pt>
    <dgm:pt modelId="{EF9E53E2-9012-474B-ABAC-E9EE5790E745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Sense of Place</a:t>
          </a:r>
          <a:endParaRPr lang="en-US" sz="1100" i="1" dirty="0"/>
        </a:p>
      </dgm:t>
    </dgm:pt>
    <dgm:pt modelId="{5C7B1818-EF70-4560-BFB3-0BBF88B1B32A}" type="parTrans" cxnId="{C675BB54-6FCA-41FF-9778-6C868164EFE2}">
      <dgm:prSet/>
      <dgm:spPr/>
      <dgm:t>
        <a:bodyPr/>
        <a:lstStyle/>
        <a:p>
          <a:endParaRPr lang="en-US"/>
        </a:p>
      </dgm:t>
    </dgm:pt>
    <dgm:pt modelId="{A91DF04E-C8DE-4D5E-A494-B4AC50D2E50C}" type="sibTrans" cxnId="{C675BB54-6FCA-41FF-9778-6C868164EFE2}">
      <dgm:prSet/>
      <dgm:spPr/>
      <dgm:t>
        <a:bodyPr/>
        <a:lstStyle/>
        <a:p>
          <a:endParaRPr lang="en-US"/>
        </a:p>
      </dgm:t>
    </dgm:pt>
    <dgm:pt modelId="{333413EB-2066-41C4-9E49-654A4F040C0B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dirty="0" smtClean="0"/>
            <a:t>Successful Business District</a:t>
          </a:r>
          <a:endParaRPr lang="en-US" sz="1100" dirty="0"/>
        </a:p>
      </dgm:t>
    </dgm:pt>
    <dgm:pt modelId="{5EC478C7-B974-4D78-83C8-B00318EF2805}" type="parTrans" cxnId="{836C02E6-DDD3-48EB-B022-C5B0D361077A}">
      <dgm:prSet/>
      <dgm:spPr/>
      <dgm:t>
        <a:bodyPr/>
        <a:lstStyle/>
        <a:p>
          <a:endParaRPr lang="en-US"/>
        </a:p>
      </dgm:t>
    </dgm:pt>
    <dgm:pt modelId="{E38184E9-E340-4EB5-B1CD-455F47656D3D}" type="sibTrans" cxnId="{836C02E6-DDD3-48EB-B022-C5B0D361077A}">
      <dgm:prSet/>
      <dgm:spPr/>
      <dgm:t>
        <a:bodyPr/>
        <a:lstStyle/>
        <a:p>
          <a:endParaRPr lang="en-US"/>
        </a:p>
      </dgm:t>
    </dgm:pt>
    <dgm:pt modelId="{17542354-9769-48FB-A636-6B76DD109C79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Safe</a:t>
          </a:r>
          <a:endParaRPr lang="en-US" sz="1100" i="1" dirty="0"/>
        </a:p>
      </dgm:t>
    </dgm:pt>
    <dgm:pt modelId="{02D01104-718D-4B48-B6CF-62C910C7347F}" type="parTrans" cxnId="{FD78F725-02BB-40CB-AE4A-BDF52AC2857B}">
      <dgm:prSet/>
      <dgm:spPr/>
      <dgm:t>
        <a:bodyPr/>
        <a:lstStyle/>
        <a:p>
          <a:endParaRPr lang="en-US"/>
        </a:p>
      </dgm:t>
    </dgm:pt>
    <dgm:pt modelId="{39CC30BF-B6B5-4313-9618-F8F610BD431A}" type="sibTrans" cxnId="{FD78F725-02BB-40CB-AE4A-BDF52AC2857B}">
      <dgm:prSet/>
      <dgm:spPr/>
      <dgm:t>
        <a:bodyPr/>
        <a:lstStyle/>
        <a:p>
          <a:endParaRPr lang="en-US"/>
        </a:p>
      </dgm:t>
    </dgm:pt>
    <dgm:pt modelId="{D374A1DF-14CD-4DEE-9BED-287C3F2F331C}" type="pres">
      <dgm:prSet presAssocID="{602ABFF3-2A09-450D-9D0B-B06FCE8A389B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BEB9F25-EDD0-44C8-BFB3-8330DB06D6C1}" type="pres">
      <dgm:prSet presAssocID="{602ABFF3-2A09-450D-9D0B-B06FCE8A389B}" presName="wedge1" presStyleLbl="node1" presStyleIdx="0" presStyleCnt="3"/>
      <dgm:spPr/>
      <dgm:t>
        <a:bodyPr/>
        <a:lstStyle/>
        <a:p>
          <a:endParaRPr lang="en-US"/>
        </a:p>
      </dgm:t>
    </dgm:pt>
    <dgm:pt modelId="{65DD536C-7D3B-41AD-B13B-6F1DB2263E7E}" type="pres">
      <dgm:prSet presAssocID="{602ABFF3-2A09-450D-9D0B-B06FCE8A389B}" presName="dummy1a" presStyleCnt="0"/>
      <dgm:spPr/>
    </dgm:pt>
    <dgm:pt modelId="{1047DF7B-78DC-473E-ADAC-CAA5F49BADE6}" type="pres">
      <dgm:prSet presAssocID="{602ABFF3-2A09-450D-9D0B-B06FCE8A389B}" presName="dummy1b" presStyleCnt="0"/>
      <dgm:spPr/>
    </dgm:pt>
    <dgm:pt modelId="{5075106E-AE8E-45DD-8391-AF5A486CFB4F}" type="pres">
      <dgm:prSet presAssocID="{602ABFF3-2A09-450D-9D0B-B06FCE8A389B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FCF716-BC90-40C4-A129-49F9C4A82B9C}" type="pres">
      <dgm:prSet presAssocID="{602ABFF3-2A09-450D-9D0B-B06FCE8A389B}" presName="wedge2" presStyleLbl="node1" presStyleIdx="1" presStyleCnt="3"/>
      <dgm:spPr/>
      <dgm:t>
        <a:bodyPr/>
        <a:lstStyle/>
        <a:p>
          <a:endParaRPr lang="en-US"/>
        </a:p>
      </dgm:t>
    </dgm:pt>
    <dgm:pt modelId="{AC213AEB-8BAA-4859-B4E5-F0AE821C7DC9}" type="pres">
      <dgm:prSet presAssocID="{602ABFF3-2A09-450D-9D0B-B06FCE8A389B}" presName="dummy2a" presStyleCnt="0"/>
      <dgm:spPr/>
    </dgm:pt>
    <dgm:pt modelId="{2186E740-4C9D-4A66-BAFF-36635E587B29}" type="pres">
      <dgm:prSet presAssocID="{602ABFF3-2A09-450D-9D0B-B06FCE8A389B}" presName="dummy2b" presStyleCnt="0"/>
      <dgm:spPr/>
    </dgm:pt>
    <dgm:pt modelId="{DAA2B331-FC06-4A62-9BE1-780BF34E60CA}" type="pres">
      <dgm:prSet presAssocID="{602ABFF3-2A09-450D-9D0B-B06FCE8A389B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3EA3C6-D3E2-4E01-9D60-48350FC4C321}" type="pres">
      <dgm:prSet presAssocID="{602ABFF3-2A09-450D-9D0B-B06FCE8A389B}" presName="wedge3" presStyleLbl="node1" presStyleIdx="2" presStyleCnt="3"/>
      <dgm:spPr/>
      <dgm:t>
        <a:bodyPr/>
        <a:lstStyle/>
        <a:p>
          <a:endParaRPr lang="en-US"/>
        </a:p>
      </dgm:t>
    </dgm:pt>
    <dgm:pt modelId="{7D94BE11-B385-4169-86D5-82B31F249E4D}" type="pres">
      <dgm:prSet presAssocID="{602ABFF3-2A09-450D-9D0B-B06FCE8A389B}" presName="dummy3a" presStyleCnt="0"/>
      <dgm:spPr/>
    </dgm:pt>
    <dgm:pt modelId="{820BE2DD-1299-4134-838A-A4D6B0959555}" type="pres">
      <dgm:prSet presAssocID="{602ABFF3-2A09-450D-9D0B-B06FCE8A389B}" presName="dummy3b" presStyleCnt="0"/>
      <dgm:spPr/>
    </dgm:pt>
    <dgm:pt modelId="{CA01387E-97A3-459F-8FFE-8606E4A10E23}" type="pres">
      <dgm:prSet presAssocID="{602ABFF3-2A09-450D-9D0B-B06FCE8A389B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69FBB6-0536-4D8F-A8F3-3BC324A4F631}" type="pres">
      <dgm:prSet presAssocID="{F0F6845D-A97B-4782-8106-90CA51E4B6EA}" presName="arrowWedge1" presStyleLbl="fgSibTrans2D1" presStyleIdx="0" presStyleCnt="3"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75D404C9-68D3-49C7-B0EE-8687AF905DF3}" type="pres">
      <dgm:prSet presAssocID="{76AB3A76-6F80-4000-8699-33C0B8E9B829}" presName="arrowWedge2" presStyleLbl="fgSibTrans2D1" presStyleIdx="1" presStyleCnt="3"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3922E574-E38C-4B71-B5F0-FEF7C22409BC}" type="pres">
      <dgm:prSet presAssocID="{5C3E3A04-A04A-4BD7-A568-E3AF53E20D6C}" presName="arrowWedge3" presStyleLbl="fgSibTrans2D1" presStyleIdx="2" presStyleCnt="3"/>
      <dgm:spPr>
        <a:solidFill>
          <a:schemeClr val="bg1">
            <a:lumMod val="85000"/>
          </a:schemeClr>
        </a:solidFill>
      </dgm:spPr>
    </dgm:pt>
  </dgm:ptLst>
  <dgm:cxnLst>
    <dgm:cxn modelId="{06703840-7143-4DF0-BAC6-48D9D78E3D43}" type="presOf" srcId="{CA11C3B7-D6B9-49BD-8E13-177E8D00D870}" destId="{5075106E-AE8E-45DD-8391-AF5A486CFB4F}" srcOrd="1" destOrd="5" presId="urn:microsoft.com/office/officeart/2005/8/layout/cycle8"/>
    <dgm:cxn modelId="{B90D8C41-BEAD-4380-B00A-1E4E06819722}" type="presOf" srcId="{56740B02-0B75-4D44-B892-F49CA123FFB1}" destId="{FBEB9F25-EDD0-44C8-BFB3-8330DB06D6C1}" srcOrd="0" destOrd="1" presId="urn:microsoft.com/office/officeart/2005/8/layout/cycle8"/>
    <dgm:cxn modelId="{B4947267-CACD-4437-B668-40599E8B3EC0}" type="presOf" srcId="{33079D19-C406-4FBC-B89A-E51548B22B17}" destId="{CA01387E-97A3-459F-8FFE-8606E4A10E23}" srcOrd="1" destOrd="0" presId="urn:microsoft.com/office/officeart/2005/8/layout/cycle8"/>
    <dgm:cxn modelId="{FD40CDAF-0739-48E7-8D63-3BD21D500AC0}" type="presOf" srcId="{76CBDFD4-3E05-4BC1-93F8-6F061344B446}" destId="{5075106E-AE8E-45DD-8391-AF5A486CFB4F}" srcOrd="1" destOrd="0" presId="urn:microsoft.com/office/officeart/2005/8/layout/cycle8"/>
    <dgm:cxn modelId="{B2DCAB64-310A-41CB-B0A1-B4FF73B5CE10}" type="presOf" srcId="{602ABFF3-2A09-450D-9D0B-B06FCE8A389B}" destId="{D374A1DF-14CD-4DEE-9BED-287C3F2F331C}" srcOrd="0" destOrd="0" presId="urn:microsoft.com/office/officeart/2005/8/layout/cycle8"/>
    <dgm:cxn modelId="{97B94CB5-9B37-410B-972A-216D389C672C}" type="presOf" srcId="{3CBDC00F-CD0B-450F-874C-0ACC86E5B4CE}" destId="{5075106E-AE8E-45DD-8391-AF5A486CFB4F}" srcOrd="1" destOrd="4" presId="urn:microsoft.com/office/officeart/2005/8/layout/cycle8"/>
    <dgm:cxn modelId="{20F9D001-6920-4E7D-96A8-BABA08E712C6}" type="presOf" srcId="{9EAC302D-42C2-4047-BF58-DF3F9D0E9859}" destId="{F4FCF716-BC90-40C4-A129-49F9C4A82B9C}" srcOrd="0" destOrd="5" presId="urn:microsoft.com/office/officeart/2005/8/layout/cycle8"/>
    <dgm:cxn modelId="{E35C4BA0-5708-438A-975D-911AF6651058}" type="presOf" srcId="{76CBDFD4-3E05-4BC1-93F8-6F061344B446}" destId="{FBEB9F25-EDD0-44C8-BFB3-8330DB06D6C1}" srcOrd="0" destOrd="0" presId="urn:microsoft.com/office/officeart/2005/8/layout/cycle8"/>
    <dgm:cxn modelId="{D0DA6A22-E1F9-4910-9308-380BEE5B6868}" type="presOf" srcId="{30AA2B06-602C-4048-957B-5013552EC580}" destId="{5075106E-AE8E-45DD-8391-AF5A486CFB4F}" srcOrd="1" destOrd="3" presId="urn:microsoft.com/office/officeart/2005/8/layout/cycle8"/>
    <dgm:cxn modelId="{4AD6087B-29A9-423B-B562-1420FD80ED6D}" type="presOf" srcId="{63EE437E-E166-40D6-BEDE-6962980AACC5}" destId="{FBEB9F25-EDD0-44C8-BFB3-8330DB06D6C1}" srcOrd="0" destOrd="2" presId="urn:microsoft.com/office/officeart/2005/8/layout/cycle8"/>
    <dgm:cxn modelId="{AE74B701-EA36-4362-A389-9FC5B712C750}" srcId="{602ABFF3-2A09-450D-9D0B-B06FCE8A389B}" destId="{33079D19-C406-4FBC-B89A-E51548B22B17}" srcOrd="2" destOrd="0" parTransId="{9DA0AFE0-B965-4D7F-823B-2343A12224DA}" sibTransId="{5C3E3A04-A04A-4BD7-A568-E3AF53E20D6C}"/>
    <dgm:cxn modelId="{9ACA6FDE-3AEA-4E96-B67F-62F8AABCA71E}" type="presOf" srcId="{33079D19-C406-4FBC-B89A-E51548B22B17}" destId="{733EA3C6-D3E2-4E01-9D60-48350FC4C321}" srcOrd="0" destOrd="0" presId="urn:microsoft.com/office/officeart/2005/8/layout/cycle8"/>
    <dgm:cxn modelId="{014C786C-235C-47E5-88EE-FD81A39550BF}" type="presOf" srcId="{17542354-9769-48FB-A636-6B76DD109C79}" destId="{F4FCF716-BC90-40C4-A129-49F9C4A82B9C}" srcOrd="0" destOrd="2" presId="urn:microsoft.com/office/officeart/2005/8/layout/cycle8"/>
    <dgm:cxn modelId="{8E08FF81-94EB-4882-A76C-382A59C5C41F}" type="presOf" srcId="{EF9E53E2-9012-474B-ABAC-E9EE5790E745}" destId="{DAA2B331-FC06-4A62-9BE1-780BF34E60CA}" srcOrd="1" destOrd="6" presId="urn:microsoft.com/office/officeart/2005/8/layout/cycle8"/>
    <dgm:cxn modelId="{3B88AB11-BC3D-47D9-857D-1674ED48DAF0}" srcId="{76CBDFD4-3E05-4BC1-93F8-6F061344B446}" destId="{56740B02-0B75-4D44-B892-F49CA123FFB1}" srcOrd="0" destOrd="0" parTransId="{02E5BC09-8440-437B-AAA9-B1115F912E72}" sibTransId="{15D605F5-09F1-4BA3-99E2-8379F9179500}"/>
    <dgm:cxn modelId="{8BD7ADE7-B16B-47CA-970D-E99B362D5422}" srcId="{91529512-9722-4239-A069-601DB545C530}" destId="{7F51D404-C473-4775-AD8D-7E3BD250348F}" srcOrd="3" destOrd="0" parTransId="{22B8EAF3-8616-4A7C-BE74-CF86924F4EF1}" sibTransId="{0C2D8567-C895-4A5D-BCDF-CF57C41071D1}"/>
    <dgm:cxn modelId="{939E59EE-F546-408F-A3A9-150CC6CA04D7}" type="presOf" srcId="{63EE437E-E166-40D6-BEDE-6962980AACC5}" destId="{5075106E-AE8E-45DD-8391-AF5A486CFB4F}" srcOrd="1" destOrd="2" presId="urn:microsoft.com/office/officeart/2005/8/layout/cycle8"/>
    <dgm:cxn modelId="{FD78F725-02BB-40CB-AE4A-BDF52AC2857B}" srcId="{91529512-9722-4239-A069-601DB545C530}" destId="{17542354-9769-48FB-A636-6B76DD109C79}" srcOrd="1" destOrd="0" parTransId="{02D01104-718D-4B48-B6CF-62C910C7347F}" sibTransId="{39CC30BF-B6B5-4313-9618-F8F610BD431A}"/>
    <dgm:cxn modelId="{CE5FC5C2-2047-4D13-833F-439534EB09D2}" srcId="{91529512-9722-4239-A069-601DB545C530}" destId="{9A66B9D0-0279-4772-80D2-5A74A393438D}" srcOrd="2" destOrd="0" parTransId="{34909563-7319-4D88-909F-70818B00CD93}" sibTransId="{F91546A2-42CE-4B51-8A53-8B482D39D25B}"/>
    <dgm:cxn modelId="{F3E3CC0C-8330-4E2C-827E-479CF91975D6}" type="presOf" srcId="{91529512-9722-4239-A069-601DB545C530}" destId="{F4FCF716-BC90-40C4-A129-49F9C4A82B9C}" srcOrd="0" destOrd="0" presId="urn:microsoft.com/office/officeart/2005/8/layout/cycle8"/>
    <dgm:cxn modelId="{26F2FC8A-FCEE-4203-99D7-83447F7CC201}" srcId="{602ABFF3-2A09-450D-9D0B-B06FCE8A389B}" destId="{91529512-9722-4239-A069-601DB545C530}" srcOrd="1" destOrd="0" parTransId="{92DC4883-E8DC-4D15-B048-D030D1B01A4D}" sibTransId="{76AB3A76-6F80-4000-8699-33C0B8E9B829}"/>
    <dgm:cxn modelId="{6E51FCB3-B7B9-4D8D-8D10-057341D69328}" type="presOf" srcId="{9EAC302D-42C2-4047-BF58-DF3F9D0E9859}" destId="{DAA2B331-FC06-4A62-9BE1-780BF34E60CA}" srcOrd="1" destOrd="5" presId="urn:microsoft.com/office/officeart/2005/8/layout/cycle8"/>
    <dgm:cxn modelId="{26CC19F1-A3E6-4EF5-9825-3E0772727466}" srcId="{76CBDFD4-3E05-4BC1-93F8-6F061344B446}" destId="{3CBDC00F-CD0B-450F-874C-0ACC86E5B4CE}" srcOrd="3" destOrd="0" parTransId="{9C7DBE4F-F149-4644-A6FD-488156E7AD76}" sibTransId="{4E4DADAE-DF39-4E80-9D07-72322E092DA6}"/>
    <dgm:cxn modelId="{C675BB54-6FCA-41FF-9778-6C868164EFE2}" srcId="{91529512-9722-4239-A069-601DB545C530}" destId="{EF9E53E2-9012-474B-ABAC-E9EE5790E745}" srcOrd="5" destOrd="0" parTransId="{5C7B1818-EF70-4560-BFB3-0BBF88B1B32A}" sibTransId="{A91DF04E-C8DE-4D5E-A494-B4AC50D2E50C}"/>
    <dgm:cxn modelId="{1172830D-371A-4BC7-A0F9-8870730BECA7}" type="presOf" srcId="{9A66B9D0-0279-4772-80D2-5A74A393438D}" destId="{F4FCF716-BC90-40C4-A129-49F9C4A82B9C}" srcOrd="0" destOrd="3" presId="urn:microsoft.com/office/officeart/2005/8/layout/cycle8"/>
    <dgm:cxn modelId="{ED37BD45-BC7C-43C4-995D-2A446BB06653}" type="presOf" srcId="{3CBDC00F-CD0B-450F-874C-0ACC86E5B4CE}" destId="{FBEB9F25-EDD0-44C8-BFB3-8330DB06D6C1}" srcOrd="0" destOrd="4" presId="urn:microsoft.com/office/officeart/2005/8/layout/cycle8"/>
    <dgm:cxn modelId="{A37D8882-25E6-423F-B49F-7264CA0F8052}" type="presOf" srcId="{30AA2B06-602C-4048-957B-5013552EC580}" destId="{FBEB9F25-EDD0-44C8-BFB3-8330DB06D6C1}" srcOrd="0" destOrd="3" presId="urn:microsoft.com/office/officeart/2005/8/layout/cycle8"/>
    <dgm:cxn modelId="{F4DAF2C9-B62A-4485-AE07-98F57D41F5E9}" type="presOf" srcId="{CA11C3B7-D6B9-49BD-8E13-177E8D00D870}" destId="{FBEB9F25-EDD0-44C8-BFB3-8330DB06D6C1}" srcOrd="0" destOrd="5" presId="urn:microsoft.com/office/officeart/2005/8/layout/cycle8"/>
    <dgm:cxn modelId="{836C02E6-DDD3-48EB-B022-C5B0D361077A}" srcId="{91529512-9722-4239-A069-601DB545C530}" destId="{333413EB-2066-41C4-9E49-654A4F040C0B}" srcOrd="0" destOrd="0" parTransId="{5EC478C7-B974-4D78-83C8-B00318EF2805}" sibTransId="{E38184E9-E340-4EB5-B1CD-455F47656D3D}"/>
    <dgm:cxn modelId="{ECD7492A-CD5A-49F9-A9AF-30577C80EACC}" type="presOf" srcId="{7F51D404-C473-4775-AD8D-7E3BD250348F}" destId="{DAA2B331-FC06-4A62-9BE1-780BF34E60CA}" srcOrd="1" destOrd="4" presId="urn:microsoft.com/office/officeart/2005/8/layout/cycle8"/>
    <dgm:cxn modelId="{1ACCF64F-0023-4DA0-B10A-E558598BE137}" type="presOf" srcId="{7F51D404-C473-4775-AD8D-7E3BD250348F}" destId="{F4FCF716-BC90-40C4-A129-49F9C4A82B9C}" srcOrd="0" destOrd="4" presId="urn:microsoft.com/office/officeart/2005/8/layout/cycle8"/>
    <dgm:cxn modelId="{2EC12EE7-5C7E-4583-B9F2-B7D08BD4453D}" type="presOf" srcId="{17542354-9769-48FB-A636-6B76DD109C79}" destId="{DAA2B331-FC06-4A62-9BE1-780BF34E60CA}" srcOrd="1" destOrd="2" presId="urn:microsoft.com/office/officeart/2005/8/layout/cycle8"/>
    <dgm:cxn modelId="{F5DD8F4A-8107-41F2-827F-AEE20A2A4913}" srcId="{76CBDFD4-3E05-4BC1-93F8-6F061344B446}" destId="{30AA2B06-602C-4048-957B-5013552EC580}" srcOrd="2" destOrd="0" parTransId="{CB7188DF-DDAE-4020-A77A-06F1281ADA41}" sibTransId="{FD623909-7511-46C4-9AFC-6C811B9FE99F}"/>
    <dgm:cxn modelId="{ED3F548D-2E46-4B52-A1EA-01C8B3290CF7}" srcId="{602ABFF3-2A09-450D-9D0B-B06FCE8A389B}" destId="{76CBDFD4-3E05-4BC1-93F8-6F061344B446}" srcOrd="0" destOrd="0" parTransId="{382C3210-B168-4F19-BF39-E80C07BE83F9}" sibTransId="{F0F6845D-A97B-4782-8106-90CA51E4B6EA}"/>
    <dgm:cxn modelId="{56333569-01E5-4D12-AA9D-65C0DBA7903A}" srcId="{76CBDFD4-3E05-4BC1-93F8-6F061344B446}" destId="{CA11C3B7-D6B9-49BD-8E13-177E8D00D870}" srcOrd="4" destOrd="0" parTransId="{3824FE1C-654C-4BC7-A56E-CAE83035829E}" sibTransId="{ED7AC672-EB8A-4564-B78E-C4194F5D0067}"/>
    <dgm:cxn modelId="{0048EA30-FDB0-4578-A793-F2F3A6AD64BD}" type="presOf" srcId="{9A66B9D0-0279-4772-80D2-5A74A393438D}" destId="{DAA2B331-FC06-4A62-9BE1-780BF34E60CA}" srcOrd="1" destOrd="3" presId="urn:microsoft.com/office/officeart/2005/8/layout/cycle8"/>
    <dgm:cxn modelId="{988A77CE-4857-40F1-84AE-32259CD92AA6}" srcId="{76CBDFD4-3E05-4BC1-93F8-6F061344B446}" destId="{63EE437E-E166-40D6-BEDE-6962980AACC5}" srcOrd="1" destOrd="0" parTransId="{FB9F0FEE-21DF-481D-8E97-775E1C73461E}" sibTransId="{0D51FE43-83DD-4535-922D-0EEEC23C0ED8}"/>
    <dgm:cxn modelId="{D2871C26-37F2-4819-9476-3C04A22A4284}" type="presOf" srcId="{333413EB-2066-41C4-9E49-654A4F040C0B}" destId="{DAA2B331-FC06-4A62-9BE1-780BF34E60CA}" srcOrd="1" destOrd="1" presId="urn:microsoft.com/office/officeart/2005/8/layout/cycle8"/>
    <dgm:cxn modelId="{207D997C-5E19-4D5F-B6B6-6BEBD41A0B1F}" type="presOf" srcId="{56740B02-0B75-4D44-B892-F49CA123FFB1}" destId="{5075106E-AE8E-45DD-8391-AF5A486CFB4F}" srcOrd="1" destOrd="1" presId="urn:microsoft.com/office/officeart/2005/8/layout/cycle8"/>
    <dgm:cxn modelId="{CB773C84-C02F-4BDB-AC97-05B7400C4421}" type="presOf" srcId="{91529512-9722-4239-A069-601DB545C530}" destId="{DAA2B331-FC06-4A62-9BE1-780BF34E60CA}" srcOrd="1" destOrd="0" presId="urn:microsoft.com/office/officeart/2005/8/layout/cycle8"/>
    <dgm:cxn modelId="{D5D42907-8EAA-45FE-9535-98C02518EBBE}" type="presOf" srcId="{333413EB-2066-41C4-9E49-654A4F040C0B}" destId="{F4FCF716-BC90-40C4-A129-49F9C4A82B9C}" srcOrd="0" destOrd="1" presId="urn:microsoft.com/office/officeart/2005/8/layout/cycle8"/>
    <dgm:cxn modelId="{00D8D270-8177-45D3-9CB1-151F46599977}" srcId="{91529512-9722-4239-A069-601DB545C530}" destId="{9EAC302D-42C2-4047-BF58-DF3F9D0E9859}" srcOrd="4" destOrd="0" parTransId="{B4D14A59-5FED-435A-B780-F971E0268684}" sibTransId="{915BF62F-BABB-4D89-9056-86EE44824BBC}"/>
    <dgm:cxn modelId="{5D52DF57-E6DC-42D1-8DA6-327CE71ACCFF}" type="presOf" srcId="{EF9E53E2-9012-474B-ABAC-E9EE5790E745}" destId="{F4FCF716-BC90-40C4-A129-49F9C4A82B9C}" srcOrd="0" destOrd="6" presId="urn:microsoft.com/office/officeart/2005/8/layout/cycle8"/>
    <dgm:cxn modelId="{321C3D96-C0AA-47BE-82FD-3EACF5429B59}" type="presParOf" srcId="{D374A1DF-14CD-4DEE-9BED-287C3F2F331C}" destId="{FBEB9F25-EDD0-44C8-BFB3-8330DB06D6C1}" srcOrd="0" destOrd="0" presId="urn:microsoft.com/office/officeart/2005/8/layout/cycle8"/>
    <dgm:cxn modelId="{B4348BA5-8EDD-4C84-AA81-55A8270DE7E8}" type="presParOf" srcId="{D374A1DF-14CD-4DEE-9BED-287C3F2F331C}" destId="{65DD536C-7D3B-41AD-B13B-6F1DB2263E7E}" srcOrd="1" destOrd="0" presId="urn:microsoft.com/office/officeart/2005/8/layout/cycle8"/>
    <dgm:cxn modelId="{F794C48D-CDCF-46C6-86D6-51D5126C1F38}" type="presParOf" srcId="{D374A1DF-14CD-4DEE-9BED-287C3F2F331C}" destId="{1047DF7B-78DC-473E-ADAC-CAA5F49BADE6}" srcOrd="2" destOrd="0" presId="urn:microsoft.com/office/officeart/2005/8/layout/cycle8"/>
    <dgm:cxn modelId="{193C99EA-B31B-4C78-BE4F-0714D5556B68}" type="presParOf" srcId="{D374A1DF-14CD-4DEE-9BED-287C3F2F331C}" destId="{5075106E-AE8E-45DD-8391-AF5A486CFB4F}" srcOrd="3" destOrd="0" presId="urn:microsoft.com/office/officeart/2005/8/layout/cycle8"/>
    <dgm:cxn modelId="{E5F53FA8-CCF8-4800-8E24-3EE95B05734B}" type="presParOf" srcId="{D374A1DF-14CD-4DEE-9BED-287C3F2F331C}" destId="{F4FCF716-BC90-40C4-A129-49F9C4A82B9C}" srcOrd="4" destOrd="0" presId="urn:microsoft.com/office/officeart/2005/8/layout/cycle8"/>
    <dgm:cxn modelId="{D511DEE7-BF3F-4F32-87AB-93B15650C2B2}" type="presParOf" srcId="{D374A1DF-14CD-4DEE-9BED-287C3F2F331C}" destId="{AC213AEB-8BAA-4859-B4E5-F0AE821C7DC9}" srcOrd="5" destOrd="0" presId="urn:microsoft.com/office/officeart/2005/8/layout/cycle8"/>
    <dgm:cxn modelId="{3744094A-A2C9-473A-AAF9-69E488AB01AE}" type="presParOf" srcId="{D374A1DF-14CD-4DEE-9BED-287C3F2F331C}" destId="{2186E740-4C9D-4A66-BAFF-36635E587B29}" srcOrd="6" destOrd="0" presId="urn:microsoft.com/office/officeart/2005/8/layout/cycle8"/>
    <dgm:cxn modelId="{3050F403-78EE-4442-BE7C-7F23FEB66D29}" type="presParOf" srcId="{D374A1DF-14CD-4DEE-9BED-287C3F2F331C}" destId="{DAA2B331-FC06-4A62-9BE1-780BF34E60CA}" srcOrd="7" destOrd="0" presId="urn:microsoft.com/office/officeart/2005/8/layout/cycle8"/>
    <dgm:cxn modelId="{AE2D52E1-2547-4F1B-968A-955B601EF990}" type="presParOf" srcId="{D374A1DF-14CD-4DEE-9BED-287C3F2F331C}" destId="{733EA3C6-D3E2-4E01-9D60-48350FC4C321}" srcOrd="8" destOrd="0" presId="urn:microsoft.com/office/officeart/2005/8/layout/cycle8"/>
    <dgm:cxn modelId="{EFC75C85-124D-48AC-A9B1-B368202AA572}" type="presParOf" srcId="{D374A1DF-14CD-4DEE-9BED-287C3F2F331C}" destId="{7D94BE11-B385-4169-86D5-82B31F249E4D}" srcOrd="9" destOrd="0" presId="urn:microsoft.com/office/officeart/2005/8/layout/cycle8"/>
    <dgm:cxn modelId="{9C34EDD9-F5D4-4647-A65E-795DAF53A0F8}" type="presParOf" srcId="{D374A1DF-14CD-4DEE-9BED-287C3F2F331C}" destId="{820BE2DD-1299-4134-838A-A4D6B0959555}" srcOrd="10" destOrd="0" presId="urn:microsoft.com/office/officeart/2005/8/layout/cycle8"/>
    <dgm:cxn modelId="{FCEC49FD-CB7D-4E42-B16C-E82E16FFC389}" type="presParOf" srcId="{D374A1DF-14CD-4DEE-9BED-287C3F2F331C}" destId="{CA01387E-97A3-459F-8FFE-8606E4A10E23}" srcOrd="11" destOrd="0" presId="urn:microsoft.com/office/officeart/2005/8/layout/cycle8"/>
    <dgm:cxn modelId="{80DD188A-2260-4646-AF5C-18762965AA78}" type="presParOf" srcId="{D374A1DF-14CD-4DEE-9BED-287C3F2F331C}" destId="{5B69FBB6-0536-4D8F-A8F3-3BC324A4F631}" srcOrd="12" destOrd="0" presId="urn:microsoft.com/office/officeart/2005/8/layout/cycle8"/>
    <dgm:cxn modelId="{0347FAC0-DE0D-42F4-8007-F7436BEC330B}" type="presParOf" srcId="{D374A1DF-14CD-4DEE-9BED-287C3F2F331C}" destId="{75D404C9-68D3-49C7-B0EE-8687AF905DF3}" srcOrd="13" destOrd="0" presId="urn:microsoft.com/office/officeart/2005/8/layout/cycle8"/>
    <dgm:cxn modelId="{77D4A3B9-4FD0-4A86-ADBB-07A662D7B99B}" type="presParOf" srcId="{D374A1DF-14CD-4DEE-9BED-287C3F2F331C}" destId="{3922E574-E38C-4B71-B5F0-FEF7C22409BC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6BC06A-2812-487B-88A9-FD3E4876C20B}" type="doc">
      <dgm:prSet loTypeId="urn:microsoft.com/office/officeart/2005/8/layout/hList6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792F072-5F0D-4EB2-A441-DDDBEB2B8A65}">
      <dgm:prSet phldrT="[Text]"/>
      <dgm:spPr/>
      <dgm:t>
        <a:bodyPr/>
        <a:lstStyle/>
        <a:p>
          <a:r>
            <a:rPr lang="en-US" b="1" dirty="0" smtClean="0"/>
            <a:t>January</a:t>
          </a:r>
          <a:endParaRPr lang="en-US" b="1" dirty="0"/>
        </a:p>
      </dgm:t>
    </dgm:pt>
    <dgm:pt modelId="{99E1641B-7EDC-4964-BD9A-3911617C355B}" type="parTrans" cxnId="{C4D41545-A411-4092-BF75-0B12AD008185}">
      <dgm:prSet/>
      <dgm:spPr/>
      <dgm:t>
        <a:bodyPr/>
        <a:lstStyle/>
        <a:p>
          <a:endParaRPr lang="en-US"/>
        </a:p>
      </dgm:t>
    </dgm:pt>
    <dgm:pt modelId="{58D91A1D-2F47-4A4A-AD3B-BE06C21A5AFA}" type="sibTrans" cxnId="{C4D41545-A411-4092-BF75-0B12AD008185}">
      <dgm:prSet/>
      <dgm:spPr/>
      <dgm:t>
        <a:bodyPr/>
        <a:lstStyle/>
        <a:p>
          <a:endParaRPr lang="en-US"/>
        </a:p>
      </dgm:t>
    </dgm:pt>
    <dgm:pt modelId="{4CFBCB91-176C-4EA4-A185-45C8C15965BB}">
      <dgm:prSet phldrT="[Text]"/>
      <dgm:spPr/>
      <dgm:t>
        <a:bodyPr/>
        <a:lstStyle/>
        <a:p>
          <a:r>
            <a:rPr lang="en-US" smtClean="0">
              <a:solidFill>
                <a:srgbClr val="FF9900"/>
              </a:solidFill>
            </a:rPr>
            <a:t>Emancipation Proclamation Parade</a:t>
          </a:r>
          <a:endParaRPr lang="en-US" dirty="0">
            <a:solidFill>
              <a:srgbClr val="FF9900"/>
            </a:solidFill>
          </a:endParaRPr>
        </a:p>
      </dgm:t>
    </dgm:pt>
    <dgm:pt modelId="{68C10E5B-BC46-4E8B-A80D-AAB9C92597A4}" type="parTrans" cxnId="{A84E2F01-BC01-482C-A804-5033EFBC60FF}">
      <dgm:prSet/>
      <dgm:spPr/>
      <dgm:t>
        <a:bodyPr/>
        <a:lstStyle/>
        <a:p>
          <a:endParaRPr lang="en-US"/>
        </a:p>
      </dgm:t>
    </dgm:pt>
    <dgm:pt modelId="{BE6CD1E9-7694-4CA1-8BB1-CEFF430ED311}" type="sibTrans" cxnId="{A84E2F01-BC01-482C-A804-5033EFBC60FF}">
      <dgm:prSet/>
      <dgm:spPr/>
      <dgm:t>
        <a:bodyPr/>
        <a:lstStyle/>
        <a:p>
          <a:endParaRPr lang="en-US"/>
        </a:p>
      </dgm:t>
    </dgm:pt>
    <dgm:pt modelId="{9B27BE06-CFDA-45CE-9111-0A755D0056E3}">
      <dgm:prSet phldrT="[Text]"/>
      <dgm:spPr/>
      <dgm:t>
        <a:bodyPr/>
        <a:lstStyle/>
        <a:p>
          <a:r>
            <a:rPr lang="en-US" smtClean="0">
              <a:solidFill>
                <a:srgbClr val="FF9900"/>
              </a:solidFill>
            </a:rPr>
            <a:t>MLK Parade</a:t>
          </a:r>
          <a:endParaRPr lang="en-US" dirty="0">
            <a:solidFill>
              <a:srgbClr val="FF9900"/>
            </a:solidFill>
          </a:endParaRPr>
        </a:p>
      </dgm:t>
    </dgm:pt>
    <dgm:pt modelId="{D50664A4-8F60-4855-AF5A-6CAF752E43D5}" type="parTrans" cxnId="{BF8308C8-FCDD-4B37-A0CB-67E64F4F164E}">
      <dgm:prSet/>
      <dgm:spPr/>
      <dgm:t>
        <a:bodyPr/>
        <a:lstStyle/>
        <a:p>
          <a:endParaRPr lang="en-US"/>
        </a:p>
      </dgm:t>
    </dgm:pt>
    <dgm:pt modelId="{7CE5D0CB-3840-40B2-87A7-85C893626EFC}" type="sibTrans" cxnId="{BF8308C8-FCDD-4B37-A0CB-67E64F4F164E}">
      <dgm:prSet/>
      <dgm:spPr/>
      <dgm:t>
        <a:bodyPr/>
        <a:lstStyle/>
        <a:p>
          <a:endParaRPr lang="en-US"/>
        </a:p>
      </dgm:t>
    </dgm:pt>
    <dgm:pt modelId="{38CABDA9-2F1A-4DF5-93F7-8E7EB2F3D828}">
      <dgm:prSet phldrT="[Text]"/>
      <dgm:spPr/>
      <dgm:t>
        <a:bodyPr/>
        <a:lstStyle/>
        <a:p>
          <a:r>
            <a:rPr lang="en-US" b="1" dirty="0" smtClean="0"/>
            <a:t>February</a:t>
          </a:r>
          <a:endParaRPr lang="en-US" b="1" dirty="0"/>
        </a:p>
      </dgm:t>
    </dgm:pt>
    <dgm:pt modelId="{AF18A999-7336-4BBA-9E9B-166DA68C2C4D}" type="parTrans" cxnId="{2A445C49-F03B-4D0E-A372-9FEACB8A549B}">
      <dgm:prSet/>
      <dgm:spPr/>
      <dgm:t>
        <a:bodyPr/>
        <a:lstStyle/>
        <a:p>
          <a:endParaRPr lang="en-US"/>
        </a:p>
      </dgm:t>
    </dgm:pt>
    <dgm:pt modelId="{5FCFF910-49A3-46A1-A3D6-AB5EFAB3AD6E}" type="sibTrans" cxnId="{2A445C49-F03B-4D0E-A372-9FEACB8A549B}">
      <dgm:prSet/>
      <dgm:spPr/>
      <dgm:t>
        <a:bodyPr/>
        <a:lstStyle/>
        <a:p>
          <a:endParaRPr lang="en-US"/>
        </a:p>
      </dgm:t>
    </dgm:pt>
    <dgm:pt modelId="{CFDFD189-F8B8-4F54-87E6-D9FF4A80A44E}">
      <dgm:prSet phldrT="[Text]"/>
      <dgm:spPr/>
      <dgm:t>
        <a:bodyPr/>
        <a:lstStyle/>
        <a:p>
          <a:r>
            <a:rPr lang="en-US" dirty="0" smtClean="0">
              <a:solidFill>
                <a:schemeClr val="accent1">
                  <a:lumMod val="50000"/>
                </a:schemeClr>
              </a:solidFill>
            </a:rPr>
            <a:t>SEWE</a:t>
          </a:r>
          <a:endParaRPr lang="en-US" dirty="0">
            <a:solidFill>
              <a:schemeClr val="accent1">
                <a:lumMod val="50000"/>
              </a:schemeClr>
            </a:solidFill>
          </a:endParaRPr>
        </a:p>
      </dgm:t>
    </dgm:pt>
    <dgm:pt modelId="{66F4638D-42AE-4D14-BBF3-0FA3093870A4}" type="parTrans" cxnId="{20AFF367-F30C-4A08-91CF-C673724127BA}">
      <dgm:prSet/>
      <dgm:spPr/>
      <dgm:t>
        <a:bodyPr/>
        <a:lstStyle/>
        <a:p>
          <a:endParaRPr lang="en-US"/>
        </a:p>
      </dgm:t>
    </dgm:pt>
    <dgm:pt modelId="{586264BB-9C1A-4971-893D-1240A0938D49}" type="sibTrans" cxnId="{20AFF367-F30C-4A08-91CF-C673724127BA}">
      <dgm:prSet/>
      <dgm:spPr/>
      <dgm:t>
        <a:bodyPr/>
        <a:lstStyle/>
        <a:p>
          <a:endParaRPr lang="en-US"/>
        </a:p>
      </dgm:t>
    </dgm:pt>
    <dgm:pt modelId="{00F4966A-954D-4D4F-B7A3-6944F968F95B}">
      <dgm:prSet phldrT="[Text]"/>
      <dgm:spPr/>
      <dgm:t>
        <a:bodyPr/>
        <a:lstStyle/>
        <a:p>
          <a:r>
            <a:rPr lang="en-US" smtClean="0">
              <a:solidFill>
                <a:srgbClr val="FF9900"/>
              </a:solidFill>
            </a:rPr>
            <a:t>2</a:t>
          </a:r>
          <a:r>
            <a:rPr lang="en-US" baseline="30000" smtClean="0">
              <a:solidFill>
                <a:srgbClr val="FF9900"/>
              </a:solidFill>
            </a:rPr>
            <a:t>nd</a:t>
          </a:r>
          <a:r>
            <a:rPr lang="en-US" smtClean="0">
              <a:solidFill>
                <a:srgbClr val="FF9900"/>
              </a:solidFill>
            </a:rPr>
            <a:t> Sunday</a:t>
          </a:r>
          <a:endParaRPr lang="en-US" dirty="0">
            <a:solidFill>
              <a:srgbClr val="FF9900"/>
            </a:solidFill>
          </a:endParaRPr>
        </a:p>
      </dgm:t>
    </dgm:pt>
    <dgm:pt modelId="{220BEBB4-4209-4FDC-9317-028C00ED883D}" type="parTrans" cxnId="{DBB9C494-6A0E-4D60-B8C5-537D1AEC758F}">
      <dgm:prSet/>
      <dgm:spPr/>
      <dgm:t>
        <a:bodyPr/>
        <a:lstStyle/>
        <a:p>
          <a:endParaRPr lang="en-US"/>
        </a:p>
      </dgm:t>
    </dgm:pt>
    <dgm:pt modelId="{16680540-45FA-4224-9DE8-C4095ABE1319}" type="sibTrans" cxnId="{DBB9C494-6A0E-4D60-B8C5-537D1AEC758F}">
      <dgm:prSet/>
      <dgm:spPr/>
      <dgm:t>
        <a:bodyPr/>
        <a:lstStyle/>
        <a:p>
          <a:endParaRPr lang="en-US"/>
        </a:p>
      </dgm:t>
    </dgm:pt>
    <dgm:pt modelId="{8C26625C-09B3-4E60-A176-71B91B999A9B}">
      <dgm:prSet phldrT="[Text]"/>
      <dgm:spPr/>
      <dgm:t>
        <a:bodyPr/>
        <a:lstStyle/>
        <a:p>
          <a:r>
            <a:rPr lang="en-US" b="1" dirty="0" smtClean="0"/>
            <a:t>April</a:t>
          </a:r>
          <a:endParaRPr lang="en-US" b="1" dirty="0"/>
        </a:p>
      </dgm:t>
    </dgm:pt>
    <dgm:pt modelId="{0B91167F-2207-4A15-B989-2BB4098A81AA}" type="parTrans" cxnId="{45128692-5B46-4B18-A027-B5EB76954934}">
      <dgm:prSet/>
      <dgm:spPr/>
      <dgm:t>
        <a:bodyPr/>
        <a:lstStyle/>
        <a:p>
          <a:endParaRPr lang="en-US"/>
        </a:p>
      </dgm:t>
    </dgm:pt>
    <dgm:pt modelId="{13CD266B-30FD-4C77-8B65-989865969875}" type="sibTrans" cxnId="{45128692-5B46-4B18-A027-B5EB76954934}">
      <dgm:prSet/>
      <dgm:spPr/>
      <dgm:t>
        <a:bodyPr/>
        <a:lstStyle/>
        <a:p>
          <a:endParaRPr lang="en-US"/>
        </a:p>
      </dgm:t>
    </dgm:pt>
    <dgm:pt modelId="{60102039-C7F4-4CF2-A87E-9336BAFAA855}">
      <dgm:prSet phldrT="[Text]"/>
      <dgm:spPr/>
      <dgm:t>
        <a:bodyPr/>
        <a:lstStyle/>
        <a:p>
          <a:r>
            <a:rPr lang="en-US" dirty="0" smtClean="0"/>
            <a:t>Hat Ladies Promenade</a:t>
          </a:r>
          <a:endParaRPr lang="en-US" dirty="0"/>
        </a:p>
      </dgm:t>
    </dgm:pt>
    <dgm:pt modelId="{E1F71163-E5D5-4C7A-9632-CB91EFD83795}" type="parTrans" cxnId="{01EA8A49-784F-4D8E-A6D8-C97BD3F021FC}">
      <dgm:prSet/>
      <dgm:spPr/>
      <dgm:t>
        <a:bodyPr/>
        <a:lstStyle/>
        <a:p>
          <a:endParaRPr lang="en-US"/>
        </a:p>
      </dgm:t>
    </dgm:pt>
    <dgm:pt modelId="{A5922FAF-DC39-4D5E-A9B0-E667E8CEA440}" type="sibTrans" cxnId="{01EA8A49-784F-4D8E-A6D8-C97BD3F021FC}">
      <dgm:prSet/>
      <dgm:spPr/>
      <dgm:t>
        <a:bodyPr/>
        <a:lstStyle/>
        <a:p>
          <a:endParaRPr lang="en-US"/>
        </a:p>
      </dgm:t>
    </dgm:pt>
    <dgm:pt modelId="{3DEFDBEE-F924-4A4E-BEA1-0D8FD8C508ED}">
      <dgm:prSet phldrT="[Text]"/>
      <dgm:spPr/>
      <dgm:t>
        <a:bodyPr/>
        <a:lstStyle/>
        <a:p>
          <a:r>
            <a:rPr lang="en-US" b="1" dirty="0" smtClean="0"/>
            <a:t>March</a:t>
          </a:r>
          <a:endParaRPr lang="en-US" b="1" dirty="0"/>
        </a:p>
      </dgm:t>
    </dgm:pt>
    <dgm:pt modelId="{98589CBA-62E4-4A0A-B370-D7D4B6603A2C}" type="parTrans" cxnId="{7061E529-B90D-44D1-8EC1-8D0476F8D9C7}">
      <dgm:prSet/>
      <dgm:spPr/>
      <dgm:t>
        <a:bodyPr/>
        <a:lstStyle/>
        <a:p>
          <a:endParaRPr lang="en-US"/>
        </a:p>
      </dgm:t>
    </dgm:pt>
    <dgm:pt modelId="{141E63B9-D3D1-45A8-99E2-5C6502BB7F02}" type="sibTrans" cxnId="{7061E529-B90D-44D1-8EC1-8D0476F8D9C7}">
      <dgm:prSet/>
      <dgm:spPr/>
      <dgm:t>
        <a:bodyPr/>
        <a:lstStyle/>
        <a:p>
          <a:endParaRPr lang="en-US"/>
        </a:p>
      </dgm:t>
    </dgm:pt>
    <dgm:pt modelId="{9F3B547B-C221-4002-A309-3F48F64CEAFE}">
      <dgm:prSet phldrT="[Text]"/>
      <dgm:spPr/>
      <dgm:t>
        <a:bodyPr/>
        <a:lstStyle/>
        <a:p>
          <a:r>
            <a:rPr lang="en-US" smtClean="0">
              <a:solidFill>
                <a:srgbClr val="FF9900"/>
              </a:solidFill>
            </a:rPr>
            <a:t>2</a:t>
          </a:r>
          <a:r>
            <a:rPr lang="en-US" baseline="30000" smtClean="0">
              <a:solidFill>
                <a:srgbClr val="FF9900"/>
              </a:solidFill>
            </a:rPr>
            <a:t>nd</a:t>
          </a:r>
          <a:r>
            <a:rPr lang="en-US" smtClean="0">
              <a:solidFill>
                <a:srgbClr val="FF9900"/>
              </a:solidFill>
            </a:rPr>
            <a:t> Sunday</a:t>
          </a:r>
          <a:endParaRPr lang="en-US" dirty="0">
            <a:solidFill>
              <a:srgbClr val="FF9900"/>
            </a:solidFill>
          </a:endParaRPr>
        </a:p>
      </dgm:t>
    </dgm:pt>
    <dgm:pt modelId="{D236E374-8C2F-4E0B-ADA7-CB3252A2D4F9}" type="parTrans" cxnId="{1DEDC6E0-42BD-4BC1-AA0D-03DAD8C6715A}">
      <dgm:prSet/>
      <dgm:spPr/>
      <dgm:t>
        <a:bodyPr/>
        <a:lstStyle/>
        <a:p>
          <a:endParaRPr lang="en-US"/>
        </a:p>
      </dgm:t>
    </dgm:pt>
    <dgm:pt modelId="{C8A7775E-91C1-441B-A657-23C33C6A5FAB}" type="sibTrans" cxnId="{1DEDC6E0-42BD-4BC1-AA0D-03DAD8C6715A}">
      <dgm:prSet/>
      <dgm:spPr/>
      <dgm:t>
        <a:bodyPr/>
        <a:lstStyle/>
        <a:p>
          <a:endParaRPr lang="en-US"/>
        </a:p>
      </dgm:t>
    </dgm:pt>
    <dgm:pt modelId="{499F6558-D322-4FC5-8D37-D0FF1EF3243A}">
      <dgm:prSet phldrT="[Text]"/>
      <dgm:spPr/>
      <dgm:t>
        <a:bodyPr/>
        <a:lstStyle/>
        <a:p>
          <a:r>
            <a:rPr lang="en-US" smtClean="0">
              <a:solidFill>
                <a:srgbClr val="FF9900"/>
              </a:solidFill>
            </a:rPr>
            <a:t>Charleston Marathon</a:t>
          </a:r>
          <a:endParaRPr lang="en-US" dirty="0">
            <a:solidFill>
              <a:srgbClr val="FF9900"/>
            </a:solidFill>
          </a:endParaRPr>
        </a:p>
      </dgm:t>
    </dgm:pt>
    <dgm:pt modelId="{4B33861C-EA42-4F33-B2EF-46EEDAB6D1AF}" type="parTrans" cxnId="{3D5F2A2E-1057-4ABB-A4D4-CC54039FD4FB}">
      <dgm:prSet/>
      <dgm:spPr/>
      <dgm:t>
        <a:bodyPr/>
        <a:lstStyle/>
        <a:p>
          <a:endParaRPr lang="en-US"/>
        </a:p>
      </dgm:t>
    </dgm:pt>
    <dgm:pt modelId="{1A5FB734-0B97-47D6-8114-CA6574FA2F1E}" type="sibTrans" cxnId="{3D5F2A2E-1057-4ABB-A4D4-CC54039FD4FB}">
      <dgm:prSet/>
      <dgm:spPr/>
      <dgm:t>
        <a:bodyPr/>
        <a:lstStyle/>
        <a:p>
          <a:endParaRPr lang="en-US"/>
        </a:p>
      </dgm:t>
    </dgm:pt>
    <dgm:pt modelId="{B4724E93-B507-41EC-BF6C-362D23DB6351}">
      <dgm:prSet phldrT="[Text]"/>
      <dgm:spPr/>
      <dgm:t>
        <a:bodyPr/>
        <a:lstStyle/>
        <a:p>
          <a:r>
            <a:rPr lang="en-US" smtClean="0">
              <a:solidFill>
                <a:srgbClr val="7030A0"/>
              </a:solidFill>
            </a:rPr>
            <a:t>WLI Memorial March</a:t>
          </a:r>
          <a:endParaRPr lang="en-US" dirty="0">
            <a:solidFill>
              <a:srgbClr val="7030A0"/>
            </a:solidFill>
          </a:endParaRPr>
        </a:p>
      </dgm:t>
    </dgm:pt>
    <dgm:pt modelId="{5E7110D7-3DB4-4DF5-AA5F-247491460FD9}" type="parTrans" cxnId="{C6B32F51-94B8-4996-BF8B-2FA4E2AE0E09}">
      <dgm:prSet/>
      <dgm:spPr/>
      <dgm:t>
        <a:bodyPr/>
        <a:lstStyle/>
        <a:p>
          <a:endParaRPr lang="en-US"/>
        </a:p>
      </dgm:t>
    </dgm:pt>
    <dgm:pt modelId="{32C9F0CE-FC45-4D5A-BC3E-11C3963449FC}" type="sibTrans" cxnId="{C6B32F51-94B8-4996-BF8B-2FA4E2AE0E09}">
      <dgm:prSet/>
      <dgm:spPr/>
      <dgm:t>
        <a:bodyPr/>
        <a:lstStyle/>
        <a:p>
          <a:endParaRPr lang="en-US"/>
        </a:p>
      </dgm:t>
    </dgm:pt>
    <dgm:pt modelId="{01672645-44F4-4E2C-9850-8DF4C3F41FC1}">
      <dgm:prSet phldrT="[Text]"/>
      <dgm:spPr/>
      <dgm:t>
        <a:bodyPr/>
        <a:lstStyle/>
        <a:p>
          <a:r>
            <a:rPr lang="en-US" smtClean="0">
              <a:solidFill>
                <a:srgbClr val="7030A0"/>
              </a:solidFill>
            </a:rPr>
            <a:t>St. Patrick’s Day Parade</a:t>
          </a:r>
          <a:endParaRPr lang="en-US" dirty="0">
            <a:solidFill>
              <a:srgbClr val="7030A0"/>
            </a:solidFill>
          </a:endParaRPr>
        </a:p>
      </dgm:t>
    </dgm:pt>
    <dgm:pt modelId="{7261B34E-7947-467D-A901-0287FFB3ADC6}" type="parTrans" cxnId="{674C97F8-7598-4C59-8D61-10B8EA7CBC4E}">
      <dgm:prSet/>
      <dgm:spPr/>
      <dgm:t>
        <a:bodyPr/>
        <a:lstStyle/>
        <a:p>
          <a:endParaRPr lang="en-US"/>
        </a:p>
      </dgm:t>
    </dgm:pt>
    <dgm:pt modelId="{6FC4B8D7-2D25-49CF-AC3C-A9EEF6D5A12F}" type="sibTrans" cxnId="{674C97F8-7598-4C59-8D61-10B8EA7CBC4E}">
      <dgm:prSet/>
      <dgm:spPr/>
      <dgm:t>
        <a:bodyPr/>
        <a:lstStyle/>
        <a:p>
          <a:endParaRPr lang="en-US"/>
        </a:p>
      </dgm:t>
    </dgm:pt>
    <dgm:pt modelId="{2B9ACA35-E1CF-4B97-8DFB-F6EB39A8A9AA}">
      <dgm:prSet phldrT="[Text]"/>
      <dgm:spPr/>
      <dgm:t>
        <a:bodyPr/>
        <a:lstStyle/>
        <a:p>
          <a:r>
            <a:rPr lang="en-US" smtClean="0">
              <a:solidFill>
                <a:srgbClr val="7030A0"/>
              </a:solidFill>
            </a:rPr>
            <a:t>Recognition Day</a:t>
          </a:r>
          <a:endParaRPr lang="en-US" dirty="0">
            <a:solidFill>
              <a:srgbClr val="7030A0"/>
            </a:solidFill>
          </a:endParaRPr>
        </a:p>
      </dgm:t>
    </dgm:pt>
    <dgm:pt modelId="{349EB1A0-977A-4128-BBF1-58EC2ADA36F0}" type="parTrans" cxnId="{4D0835F2-85EA-4143-B6CC-84B3DB9EA5EB}">
      <dgm:prSet/>
      <dgm:spPr/>
      <dgm:t>
        <a:bodyPr/>
        <a:lstStyle/>
        <a:p>
          <a:endParaRPr lang="en-US"/>
        </a:p>
      </dgm:t>
    </dgm:pt>
    <dgm:pt modelId="{57231F2C-5C2D-427A-A435-5FB0139226D7}" type="sibTrans" cxnId="{4D0835F2-85EA-4143-B6CC-84B3DB9EA5EB}">
      <dgm:prSet/>
      <dgm:spPr/>
      <dgm:t>
        <a:bodyPr/>
        <a:lstStyle/>
        <a:p>
          <a:endParaRPr lang="en-US"/>
        </a:p>
      </dgm:t>
    </dgm:pt>
    <dgm:pt modelId="{8926CEBD-2BAB-4223-89AB-4A5898D136EC}">
      <dgm:prSet phldrT="[Text]"/>
      <dgm:spPr/>
      <dgm:t>
        <a:bodyPr/>
        <a:lstStyle/>
        <a:p>
          <a:r>
            <a:rPr lang="en-US" smtClean="0">
              <a:solidFill>
                <a:srgbClr val="FF9900"/>
              </a:solidFill>
            </a:rPr>
            <a:t>2</a:t>
          </a:r>
          <a:r>
            <a:rPr lang="en-US" baseline="30000" smtClean="0">
              <a:solidFill>
                <a:srgbClr val="FF9900"/>
              </a:solidFill>
            </a:rPr>
            <a:t>nd</a:t>
          </a:r>
          <a:r>
            <a:rPr lang="en-US" smtClean="0">
              <a:solidFill>
                <a:srgbClr val="FF9900"/>
              </a:solidFill>
            </a:rPr>
            <a:t> Sunday</a:t>
          </a:r>
          <a:endParaRPr lang="en-US" dirty="0">
            <a:solidFill>
              <a:srgbClr val="FF9900"/>
            </a:solidFill>
          </a:endParaRPr>
        </a:p>
      </dgm:t>
    </dgm:pt>
    <dgm:pt modelId="{084C6424-7D53-4C8C-A25A-4EBA55F4A4D3}" type="parTrans" cxnId="{2AEB1EA6-3DFB-4E05-B43A-878BFE2BC9D6}">
      <dgm:prSet/>
      <dgm:spPr/>
      <dgm:t>
        <a:bodyPr/>
        <a:lstStyle/>
        <a:p>
          <a:endParaRPr lang="en-US"/>
        </a:p>
      </dgm:t>
    </dgm:pt>
    <dgm:pt modelId="{04BD6C34-3FBE-4CD6-BCA2-DE39F7996FBE}" type="sibTrans" cxnId="{2AEB1EA6-3DFB-4E05-B43A-878BFE2BC9D6}">
      <dgm:prSet/>
      <dgm:spPr/>
      <dgm:t>
        <a:bodyPr/>
        <a:lstStyle/>
        <a:p>
          <a:endParaRPr lang="en-US"/>
        </a:p>
      </dgm:t>
    </dgm:pt>
    <dgm:pt modelId="{B60996FF-FAB9-43BC-AA32-B181334B1DAD}">
      <dgm:prSet phldrT="[Text]"/>
      <dgm:spPr/>
      <dgm:t>
        <a:bodyPr/>
        <a:lstStyle/>
        <a:p>
          <a:r>
            <a:rPr lang="en-US" dirty="0" smtClean="0"/>
            <a:t>Farmers Market</a:t>
          </a:r>
          <a:endParaRPr lang="en-US" dirty="0"/>
        </a:p>
      </dgm:t>
    </dgm:pt>
    <dgm:pt modelId="{6F2455F9-0A75-48B1-89FB-9DA32DA4266B}" type="parTrans" cxnId="{B4DA1409-4222-413B-995B-6DA4E359B86A}">
      <dgm:prSet/>
      <dgm:spPr/>
      <dgm:t>
        <a:bodyPr/>
        <a:lstStyle/>
        <a:p>
          <a:endParaRPr lang="en-US"/>
        </a:p>
      </dgm:t>
    </dgm:pt>
    <dgm:pt modelId="{1B1854B6-2D88-4390-959E-8A4E55006D18}" type="sibTrans" cxnId="{B4DA1409-4222-413B-995B-6DA4E359B86A}">
      <dgm:prSet/>
      <dgm:spPr/>
      <dgm:t>
        <a:bodyPr/>
        <a:lstStyle/>
        <a:p>
          <a:endParaRPr lang="en-US"/>
        </a:p>
      </dgm:t>
    </dgm:pt>
    <dgm:pt modelId="{A437B828-D194-4600-B3A8-03F3E238120A}">
      <dgm:prSet phldrT="[Text]"/>
      <dgm:spPr/>
      <dgm:t>
        <a:bodyPr/>
        <a:lstStyle/>
        <a:p>
          <a:r>
            <a:rPr lang="en-US" smtClean="0">
              <a:solidFill>
                <a:srgbClr val="FF9900"/>
              </a:solidFill>
            </a:rPr>
            <a:t>2</a:t>
          </a:r>
          <a:r>
            <a:rPr lang="en-US" baseline="30000" smtClean="0">
              <a:solidFill>
                <a:srgbClr val="FF9900"/>
              </a:solidFill>
            </a:rPr>
            <a:t>nd</a:t>
          </a:r>
          <a:r>
            <a:rPr lang="en-US" smtClean="0">
              <a:solidFill>
                <a:srgbClr val="FF9900"/>
              </a:solidFill>
            </a:rPr>
            <a:t> Sunday</a:t>
          </a:r>
          <a:endParaRPr lang="en-US" dirty="0">
            <a:solidFill>
              <a:srgbClr val="FF9900"/>
            </a:solidFill>
          </a:endParaRPr>
        </a:p>
      </dgm:t>
    </dgm:pt>
    <dgm:pt modelId="{22F9E82F-F04B-46AC-91E2-1A1D4B242BB0}" type="parTrans" cxnId="{9F84D44A-8E25-4EEA-BD92-0BD1A4CC859F}">
      <dgm:prSet/>
      <dgm:spPr/>
      <dgm:t>
        <a:bodyPr/>
        <a:lstStyle/>
        <a:p>
          <a:endParaRPr lang="en-US"/>
        </a:p>
      </dgm:t>
    </dgm:pt>
    <dgm:pt modelId="{8FFBB4EF-1DC3-43A9-A9D2-75F5AA090CC6}" type="sibTrans" cxnId="{9F84D44A-8E25-4EEA-BD92-0BD1A4CC859F}">
      <dgm:prSet/>
      <dgm:spPr/>
      <dgm:t>
        <a:bodyPr/>
        <a:lstStyle/>
        <a:p>
          <a:endParaRPr lang="en-US"/>
        </a:p>
      </dgm:t>
    </dgm:pt>
    <dgm:pt modelId="{80F098F9-AFFA-4AC4-84C6-A66243FA8583}">
      <dgm:prSet phldrT="[Text]"/>
      <dgm:spPr/>
      <dgm:t>
        <a:bodyPr/>
        <a:lstStyle/>
        <a:p>
          <a:r>
            <a:rPr lang="en-US" b="1" dirty="0" smtClean="0"/>
            <a:t>May</a:t>
          </a:r>
          <a:endParaRPr lang="en-US" b="1" dirty="0"/>
        </a:p>
      </dgm:t>
    </dgm:pt>
    <dgm:pt modelId="{486C7A5B-CF1D-4377-ABD0-F9FB7ACB5C4B}" type="parTrans" cxnId="{6029B041-132D-42CC-81BE-7C51EF02221E}">
      <dgm:prSet/>
      <dgm:spPr/>
      <dgm:t>
        <a:bodyPr/>
        <a:lstStyle/>
        <a:p>
          <a:endParaRPr lang="en-US"/>
        </a:p>
      </dgm:t>
    </dgm:pt>
    <dgm:pt modelId="{3AF29EE1-2387-4169-92E7-F138D259C7BD}" type="sibTrans" cxnId="{6029B041-132D-42CC-81BE-7C51EF02221E}">
      <dgm:prSet/>
      <dgm:spPr/>
      <dgm:t>
        <a:bodyPr/>
        <a:lstStyle/>
        <a:p>
          <a:endParaRPr lang="en-US"/>
        </a:p>
      </dgm:t>
    </dgm:pt>
    <dgm:pt modelId="{2D68CAA5-BE10-48FB-9982-00ED94050F0D}">
      <dgm:prSet phldrT="[Text]"/>
      <dgm:spPr/>
      <dgm:t>
        <a:bodyPr/>
        <a:lstStyle/>
        <a:p>
          <a:r>
            <a:rPr lang="en-US" b="1" dirty="0" smtClean="0"/>
            <a:t>June</a:t>
          </a:r>
          <a:endParaRPr lang="en-US" b="1" dirty="0"/>
        </a:p>
      </dgm:t>
    </dgm:pt>
    <dgm:pt modelId="{71494243-E7A8-4469-8102-F34D8DCC8F55}" type="parTrans" cxnId="{429F3717-624C-4EBF-8E28-DAFE4D7D6284}">
      <dgm:prSet/>
      <dgm:spPr/>
      <dgm:t>
        <a:bodyPr/>
        <a:lstStyle/>
        <a:p>
          <a:endParaRPr lang="en-US"/>
        </a:p>
      </dgm:t>
    </dgm:pt>
    <dgm:pt modelId="{D64B2F32-578C-4CE6-83F0-F209EF0E8CD3}" type="sibTrans" cxnId="{429F3717-624C-4EBF-8E28-DAFE4D7D6284}">
      <dgm:prSet/>
      <dgm:spPr/>
      <dgm:t>
        <a:bodyPr/>
        <a:lstStyle/>
        <a:p>
          <a:endParaRPr lang="en-US"/>
        </a:p>
      </dgm:t>
    </dgm:pt>
    <dgm:pt modelId="{24A3057D-06D5-4755-92AB-044B48048746}">
      <dgm:prSet phldrT="[Text]"/>
      <dgm:spPr/>
      <dgm:t>
        <a:bodyPr/>
        <a:lstStyle/>
        <a:p>
          <a:r>
            <a:rPr lang="en-US" dirty="0" err="1" smtClean="0"/>
            <a:t>Gibbes</a:t>
          </a:r>
          <a:r>
            <a:rPr lang="en-US" dirty="0" smtClean="0"/>
            <a:t> on the Street</a:t>
          </a:r>
          <a:endParaRPr lang="en-US" dirty="0"/>
        </a:p>
      </dgm:t>
    </dgm:pt>
    <dgm:pt modelId="{E9CC1DBC-A3DC-452B-BB35-8735F87E9E3C}" type="parTrans" cxnId="{861C3FE6-82E4-4BC0-8052-800ED309558E}">
      <dgm:prSet/>
      <dgm:spPr/>
      <dgm:t>
        <a:bodyPr/>
        <a:lstStyle/>
        <a:p>
          <a:endParaRPr lang="en-US"/>
        </a:p>
      </dgm:t>
    </dgm:pt>
    <dgm:pt modelId="{E3672D2C-73D1-4F5A-A07A-B05602362D63}" type="sibTrans" cxnId="{861C3FE6-82E4-4BC0-8052-800ED309558E}">
      <dgm:prSet/>
      <dgm:spPr/>
      <dgm:t>
        <a:bodyPr/>
        <a:lstStyle/>
        <a:p>
          <a:endParaRPr lang="en-US"/>
        </a:p>
      </dgm:t>
    </dgm:pt>
    <dgm:pt modelId="{FAE22335-8C00-43F7-A6F9-4595F1662110}">
      <dgm:prSet phldrT="[Text]"/>
      <dgm:spPr/>
      <dgm:t>
        <a:bodyPr/>
        <a:lstStyle/>
        <a:p>
          <a:r>
            <a:rPr lang="en-US" dirty="0" smtClean="0">
              <a:solidFill>
                <a:srgbClr val="7030A0"/>
              </a:solidFill>
            </a:rPr>
            <a:t>Spoleto</a:t>
          </a:r>
          <a:endParaRPr lang="en-US" dirty="0">
            <a:solidFill>
              <a:srgbClr val="7030A0"/>
            </a:solidFill>
          </a:endParaRPr>
        </a:p>
      </dgm:t>
    </dgm:pt>
    <dgm:pt modelId="{164EB9F2-0AD0-4409-A509-015056364114}" type="parTrans" cxnId="{F82B189D-DE7E-42E4-9FC4-3EF350197550}">
      <dgm:prSet/>
      <dgm:spPr/>
      <dgm:t>
        <a:bodyPr/>
        <a:lstStyle/>
        <a:p>
          <a:endParaRPr lang="en-US"/>
        </a:p>
      </dgm:t>
    </dgm:pt>
    <dgm:pt modelId="{E9193B25-95CA-404B-8C6E-F2433575C303}" type="sibTrans" cxnId="{F82B189D-DE7E-42E4-9FC4-3EF350197550}">
      <dgm:prSet/>
      <dgm:spPr/>
      <dgm:t>
        <a:bodyPr/>
        <a:lstStyle/>
        <a:p>
          <a:endParaRPr lang="en-US"/>
        </a:p>
      </dgm:t>
    </dgm:pt>
    <dgm:pt modelId="{642F08D7-EC51-41E1-BE4F-5C7C69D996E7}">
      <dgm:prSet phldrT="[Text]"/>
      <dgm:spPr/>
      <dgm:t>
        <a:bodyPr/>
        <a:lstStyle/>
        <a:p>
          <a:r>
            <a:rPr lang="en-US" dirty="0" smtClean="0"/>
            <a:t>Farmers Market</a:t>
          </a:r>
          <a:endParaRPr lang="en-US" dirty="0"/>
        </a:p>
      </dgm:t>
    </dgm:pt>
    <dgm:pt modelId="{9F9889B6-DB35-4256-8401-9F2533FDC978}" type="parTrans" cxnId="{414B62C2-CCA3-4405-BCC2-721839AD4548}">
      <dgm:prSet/>
      <dgm:spPr/>
      <dgm:t>
        <a:bodyPr/>
        <a:lstStyle/>
        <a:p>
          <a:endParaRPr lang="en-US"/>
        </a:p>
      </dgm:t>
    </dgm:pt>
    <dgm:pt modelId="{7A6C9889-81C8-4AF5-A62D-7EE806D6A855}" type="sibTrans" cxnId="{414B62C2-CCA3-4405-BCC2-721839AD4548}">
      <dgm:prSet/>
      <dgm:spPr/>
      <dgm:t>
        <a:bodyPr/>
        <a:lstStyle/>
        <a:p>
          <a:endParaRPr lang="en-US"/>
        </a:p>
      </dgm:t>
    </dgm:pt>
    <dgm:pt modelId="{9E5EDF3F-16A4-4836-BD97-1642A1700748}">
      <dgm:prSet phldrT="[Text]"/>
      <dgm:spPr/>
      <dgm:t>
        <a:bodyPr/>
        <a:lstStyle/>
        <a:p>
          <a:r>
            <a:rPr lang="en-US" dirty="0" smtClean="0"/>
            <a:t>2</a:t>
          </a:r>
          <a:r>
            <a:rPr lang="en-US" baseline="30000" dirty="0" smtClean="0"/>
            <a:t>nd</a:t>
          </a:r>
          <a:r>
            <a:rPr lang="en-US" dirty="0" smtClean="0"/>
            <a:t> Sunday</a:t>
          </a:r>
          <a:endParaRPr lang="en-US" dirty="0"/>
        </a:p>
      </dgm:t>
    </dgm:pt>
    <dgm:pt modelId="{7B897B29-E706-4006-93B2-84487C5BE329}" type="parTrans" cxnId="{7B0653F8-A025-4589-8849-87F4EBC0E454}">
      <dgm:prSet/>
      <dgm:spPr/>
      <dgm:t>
        <a:bodyPr/>
        <a:lstStyle/>
        <a:p>
          <a:endParaRPr lang="en-US"/>
        </a:p>
      </dgm:t>
    </dgm:pt>
    <dgm:pt modelId="{5386631D-5509-4B12-84DE-7EAD19087974}" type="sibTrans" cxnId="{7B0653F8-A025-4589-8849-87F4EBC0E454}">
      <dgm:prSet/>
      <dgm:spPr/>
      <dgm:t>
        <a:bodyPr/>
        <a:lstStyle/>
        <a:p>
          <a:endParaRPr lang="en-US"/>
        </a:p>
      </dgm:t>
    </dgm:pt>
    <dgm:pt modelId="{1C6D59B3-6304-407C-8ED2-BA3175B8EAE2}">
      <dgm:prSet phldrT="[Text]"/>
      <dgm:spPr/>
      <dgm:t>
        <a:bodyPr/>
        <a:lstStyle/>
        <a:p>
          <a:r>
            <a:rPr lang="en-US" dirty="0" smtClean="0"/>
            <a:t>Carolina Day</a:t>
          </a:r>
          <a:endParaRPr lang="en-US" dirty="0"/>
        </a:p>
      </dgm:t>
    </dgm:pt>
    <dgm:pt modelId="{A7292F1B-C19B-472F-9696-A5A8CC1BDEAD}" type="parTrans" cxnId="{008E5444-3376-4CEF-A0CA-09813801C858}">
      <dgm:prSet/>
      <dgm:spPr/>
      <dgm:t>
        <a:bodyPr/>
        <a:lstStyle/>
        <a:p>
          <a:endParaRPr lang="en-US"/>
        </a:p>
      </dgm:t>
    </dgm:pt>
    <dgm:pt modelId="{BAC7396D-5303-46BC-904A-A8B7AF021495}" type="sibTrans" cxnId="{008E5444-3376-4CEF-A0CA-09813801C858}">
      <dgm:prSet/>
      <dgm:spPr/>
      <dgm:t>
        <a:bodyPr/>
        <a:lstStyle/>
        <a:p>
          <a:endParaRPr lang="en-US"/>
        </a:p>
      </dgm:t>
    </dgm:pt>
    <dgm:pt modelId="{FEF2EC34-64FB-413B-82D8-17221625638E}">
      <dgm:prSet phldrT="[Text]"/>
      <dgm:spPr/>
      <dgm:t>
        <a:bodyPr/>
        <a:lstStyle/>
        <a:p>
          <a:r>
            <a:rPr lang="en-US" dirty="0" err="1" smtClean="0"/>
            <a:t>Carifest</a:t>
          </a:r>
          <a:r>
            <a:rPr lang="en-US" dirty="0" smtClean="0"/>
            <a:t> Parade</a:t>
          </a:r>
          <a:endParaRPr lang="en-US" dirty="0"/>
        </a:p>
      </dgm:t>
    </dgm:pt>
    <dgm:pt modelId="{88095E8C-AAC3-4E46-8504-09FF6D6CAF5C}" type="parTrans" cxnId="{B430A988-F732-43CD-B331-4D97DE72FA91}">
      <dgm:prSet/>
      <dgm:spPr/>
      <dgm:t>
        <a:bodyPr/>
        <a:lstStyle/>
        <a:p>
          <a:endParaRPr lang="en-US"/>
        </a:p>
      </dgm:t>
    </dgm:pt>
    <dgm:pt modelId="{C4ECDBC2-ABC0-4110-8315-B1E10204B703}" type="sibTrans" cxnId="{B430A988-F732-43CD-B331-4D97DE72FA91}">
      <dgm:prSet/>
      <dgm:spPr/>
      <dgm:t>
        <a:bodyPr/>
        <a:lstStyle/>
        <a:p>
          <a:endParaRPr lang="en-US"/>
        </a:p>
      </dgm:t>
    </dgm:pt>
    <dgm:pt modelId="{7CB1B9AA-984A-425B-9B4B-EE6665A2F7A9}">
      <dgm:prSet phldrT="[Text]"/>
      <dgm:spPr/>
      <dgm:t>
        <a:bodyPr/>
        <a:lstStyle/>
        <a:p>
          <a:r>
            <a:rPr lang="en-US" dirty="0" smtClean="0"/>
            <a:t>Farmers Market</a:t>
          </a:r>
          <a:endParaRPr lang="en-US" dirty="0"/>
        </a:p>
      </dgm:t>
    </dgm:pt>
    <dgm:pt modelId="{721B9F6B-33AF-4B87-9D9A-7CA8EBF74AF9}" type="parTrans" cxnId="{70DA3A15-8AF1-4D9F-B61E-DC0DE54C8D74}">
      <dgm:prSet/>
      <dgm:spPr/>
      <dgm:t>
        <a:bodyPr/>
        <a:lstStyle/>
        <a:p>
          <a:endParaRPr lang="en-US"/>
        </a:p>
      </dgm:t>
    </dgm:pt>
    <dgm:pt modelId="{A1297413-F60C-407B-B9D9-4C243925BD3C}" type="sibTrans" cxnId="{70DA3A15-8AF1-4D9F-B61E-DC0DE54C8D74}">
      <dgm:prSet/>
      <dgm:spPr/>
      <dgm:t>
        <a:bodyPr/>
        <a:lstStyle/>
        <a:p>
          <a:endParaRPr lang="en-US"/>
        </a:p>
      </dgm:t>
    </dgm:pt>
    <dgm:pt modelId="{4CCFE136-BB0E-4D80-A045-748CACBAAAF6}">
      <dgm:prSet phldrT="[Text]"/>
      <dgm:spPr/>
      <dgm:t>
        <a:bodyPr/>
        <a:lstStyle/>
        <a:p>
          <a:r>
            <a:rPr lang="en-US" dirty="0" smtClean="0"/>
            <a:t>2</a:t>
          </a:r>
          <a:r>
            <a:rPr lang="en-US" baseline="30000" dirty="0" smtClean="0"/>
            <a:t>nd</a:t>
          </a:r>
          <a:r>
            <a:rPr lang="en-US" dirty="0" smtClean="0"/>
            <a:t> Sunday</a:t>
          </a:r>
          <a:endParaRPr lang="en-US" dirty="0"/>
        </a:p>
      </dgm:t>
    </dgm:pt>
    <dgm:pt modelId="{16051C1D-9BAC-4A10-A083-C48092D01D28}" type="parTrans" cxnId="{FEDBBA3E-8C20-4F01-A26A-DECC8C56552C}">
      <dgm:prSet/>
      <dgm:spPr/>
      <dgm:t>
        <a:bodyPr/>
        <a:lstStyle/>
        <a:p>
          <a:endParaRPr lang="en-US"/>
        </a:p>
      </dgm:t>
    </dgm:pt>
    <dgm:pt modelId="{C883DD7D-9234-4753-BE23-37E95BB291A4}" type="sibTrans" cxnId="{FEDBBA3E-8C20-4F01-A26A-DECC8C56552C}">
      <dgm:prSet/>
      <dgm:spPr/>
      <dgm:t>
        <a:bodyPr/>
        <a:lstStyle/>
        <a:p>
          <a:endParaRPr lang="en-US"/>
        </a:p>
      </dgm:t>
    </dgm:pt>
    <dgm:pt modelId="{4D6189A4-C5A6-4007-8720-E20AEB10A24E}">
      <dgm:prSet phldrT="[Text]"/>
      <dgm:spPr/>
      <dgm:t>
        <a:bodyPr/>
        <a:lstStyle/>
        <a:p>
          <a:r>
            <a:rPr lang="en-US" dirty="0" smtClean="0">
              <a:solidFill>
                <a:schemeClr val="accent1">
                  <a:lumMod val="50000"/>
                </a:schemeClr>
              </a:solidFill>
            </a:rPr>
            <a:t>Wine + Food</a:t>
          </a:r>
          <a:endParaRPr lang="en-US" dirty="0">
            <a:solidFill>
              <a:schemeClr val="accent1">
                <a:lumMod val="50000"/>
              </a:schemeClr>
            </a:solidFill>
          </a:endParaRPr>
        </a:p>
      </dgm:t>
    </dgm:pt>
    <dgm:pt modelId="{F75F502F-F36F-4F1B-BCBC-F6ACA2F93C45}" type="parTrans" cxnId="{761D42C6-EC2C-4F65-B5D3-0BFF2B304861}">
      <dgm:prSet/>
      <dgm:spPr/>
      <dgm:t>
        <a:bodyPr/>
        <a:lstStyle/>
        <a:p>
          <a:endParaRPr lang="en-US"/>
        </a:p>
      </dgm:t>
    </dgm:pt>
    <dgm:pt modelId="{3C1DDF72-E9FE-42CB-8E93-A00C232D5E19}" type="sibTrans" cxnId="{761D42C6-EC2C-4F65-B5D3-0BFF2B304861}">
      <dgm:prSet/>
      <dgm:spPr/>
      <dgm:t>
        <a:bodyPr/>
        <a:lstStyle/>
        <a:p>
          <a:endParaRPr lang="en-US"/>
        </a:p>
      </dgm:t>
    </dgm:pt>
    <dgm:pt modelId="{B4744831-467E-4802-94DF-A17AAAAB875C}" type="pres">
      <dgm:prSet presAssocID="{996BC06A-2812-487B-88A9-FD3E4876C20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77D5006-9524-492E-A42C-4EFCD3FE7E7F}" type="pres">
      <dgm:prSet presAssocID="{B792F072-5F0D-4EB2-A441-DDDBEB2B8A65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3269B9-3890-4A4F-8EA4-E53E7410D066}" type="pres">
      <dgm:prSet presAssocID="{58D91A1D-2F47-4A4A-AD3B-BE06C21A5AFA}" presName="sibTrans" presStyleCnt="0"/>
      <dgm:spPr/>
    </dgm:pt>
    <dgm:pt modelId="{05DBC297-BFB9-44E6-A903-F245BAF9A342}" type="pres">
      <dgm:prSet presAssocID="{38CABDA9-2F1A-4DF5-93F7-8E7EB2F3D82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FEC030-0DBD-47DA-BEA3-187099339912}" type="pres">
      <dgm:prSet presAssocID="{5FCFF910-49A3-46A1-A3D6-AB5EFAB3AD6E}" presName="sibTrans" presStyleCnt="0"/>
      <dgm:spPr/>
    </dgm:pt>
    <dgm:pt modelId="{80BA18D0-244D-4AD2-A8EE-5A06E5A5EDB1}" type="pres">
      <dgm:prSet presAssocID="{3DEFDBEE-F924-4A4E-BEA1-0D8FD8C508E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BA3517-57B8-4E20-AEEB-0567A6A2FFC0}" type="pres">
      <dgm:prSet presAssocID="{141E63B9-D3D1-45A8-99E2-5C6502BB7F02}" presName="sibTrans" presStyleCnt="0"/>
      <dgm:spPr/>
    </dgm:pt>
    <dgm:pt modelId="{E03BC307-350E-4366-B7A8-91C76DA46D7A}" type="pres">
      <dgm:prSet presAssocID="{8C26625C-09B3-4E60-A176-71B91B999A9B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5E17B8-C96B-4D4C-98D7-2244607F2982}" type="pres">
      <dgm:prSet presAssocID="{13CD266B-30FD-4C77-8B65-989865969875}" presName="sibTrans" presStyleCnt="0"/>
      <dgm:spPr/>
    </dgm:pt>
    <dgm:pt modelId="{34D6FBEC-FFDC-45DF-AC01-8C83DE84CB2F}" type="pres">
      <dgm:prSet presAssocID="{80F098F9-AFFA-4AC4-84C6-A66243FA8583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4FAF87-8A90-4E30-80F9-220B834B624E}" type="pres">
      <dgm:prSet presAssocID="{3AF29EE1-2387-4169-92E7-F138D259C7BD}" presName="sibTrans" presStyleCnt="0"/>
      <dgm:spPr/>
    </dgm:pt>
    <dgm:pt modelId="{BC7399A0-98BD-498B-ADFE-85DE308DB130}" type="pres">
      <dgm:prSet presAssocID="{2D68CAA5-BE10-48FB-9982-00ED94050F0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D17DC0F-64F4-4424-8422-9618816CFA8F}" type="presOf" srcId="{24A3057D-06D5-4755-92AB-044B48048746}" destId="{34D6FBEC-FFDC-45DF-AC01-8C83DE84CB2F}" srcOrd="0" destOrd="1" presId="urn:microsoft.com/office/officeart/2005/8/layout/hList6"/>
    <dgm:cxn modelId="{FD30D958-7462-4010-A3D6-C11C44F92CB3}" type="presOf" srcId="{2D68CAA5-BE10-48FB-9982-00ED94050F0D}" destId="{BC7399A0-98BD-498B-ADFE-85DE308DB130}" srcOrd="0" destOrd="0" presId="urn:microsoft.com/office/officeart/2005/8/layout/hList6"/>
    <dgm:cxn modelId="{FA361807-5FE4-4B54-ACBA-1BF5D9D6BB0D}" type="presOf" srcId="{4D6189A4-C5A6-4007-8720-E20AEB10A24E}" destId="{80BA18D0-244D-4AD2-A8EE-5A06E5A5EDB1}" srcOrd="0" destOrd="3" presId="urn:microsoft.com/office/officeart/2005/8/layout/hList6"/>
    <dgm:cxn modelId="{2EA77079-1F1A-4169-91DF-C26D3A9CBFCC}" type="presOf" srcId="{4CCFE136-BB0E-4D80-A045-748CACBAAAF6}" destId="{BC7399A0-98BD-498B-ADFE-85DE308DB130}" srcOrd="0" destOrd="4" presId="urn:microsoft.com/office/officeart/2005/8/layout/hList6"/>
    <dgm:cxn modelId="{414B62C2-CCA3-4405-BCC2-721839AD4548}" srcId="{80F098F9-AFFA-4AC4-84C6-A66243FA8583}" destId="{642F08D7-EC51-41E1-BE4F-5C7C69D996E7}" srcOrd="2" destOrd="0" parTransId="{9F9889B6-DB35-4256-8401-9F2533FDC978}" sibTransId="{7A6C9889-81C8-4AF5-A62D-7EE806D6A855}"/>
    <dgm:cxn modelId="{030FDD0C-228D-40DA-AE0C-DDB635A7ECF9}" type="presOf" srcId="{9F3B547B-C221-4002-A309-3F48F64CEAFE}" destId="{277D5006-9524-492E-A42C-4EFCD3FE7E7F}" srcOrd="0" destOrd="3" presId="urn:microsoft.com/office/officeart/2005/8/layout/hList6"/>
    <dgm:cxn modelId="{2A445C49-F03B-4D0E-A372-9FEACB8A549B}" srcId="{996BC06A-2812-487B-88A9-FD3E4876C20B}" destId="{38CABDA9-2F1A-4DF5-93F7-8E7EB2F3D828}" srcOrd="1" destOrd="0" parTransId="{AF18A999-7336-4BBA-9E9B-166DA68C2C4D}" sibTransId="{5FCFF910-49A3-46A1-A3D6-AB5EFAB3AD6E}"/>
    <dgm:cxn modelId="{429F3717-624C-4EBF-8E28-DAFE4D7D6284}" srcId="{996BC06A-2812-487B-88A9-FD3E4876C20B}" destId="{2D68CAA5-BE10-48FB-9982-00ED94050F0D}" srcOrd="5" destOrd="0" parTransId="{71494243-E7A8-4469-8102-F34D8DCC8F55}" sibTransId="{D64B2F32-578C-4CE6-83F0-F209EF0E8CD3}"/>
    <dgm:cxn modelId="{48968BDD-A926-4097-8702-168B9BE6F889}" type="presOf" srcId="{A437B828-D194-4600-B3A8-03F3E238120A}" destId="{E03BC307-350E-4366-B7A8-91C76DA46D7A}" srcOrd="0" destOrd="3" presId="urn:microsoft.com/office/officeart/2005/8/layout/hList6"/>
    <dgm:cxn modelId="{7883CA42-152F-454A-9D88-2C67D4A151F2}" type="presOf" srcId="{8C26625C-09B3-4E60-A176-71B91B999A9B}" destId="{E03BC307-350E-4366-B7A8-91C76DA46D7A}" srcOrd="0" destOrd="0" presId="urn:microsoft.com/office/officeart/2005/8/layout/hList6"/>
    <dgm:cxn modelId="{131FD727-C67E-4844-A384-0E5A8993A8FC}" type="presOf" srcId="{1C6D59B3-6304-407C-8ED2-BA3175B8EAE2}" destId="{BC7399A0-98BD-498B-ADFE-85DE308DB130}" srcOrd="0" destOrd="1" presId="urn:microsoft.com/office/officeart/2005/8/layout/hList6"/>
    <dgm:cxn modelId="{4D0835F2-85EA-4143-B6CC-84B3DB9EA5EB}" srcId="{3DEFDBEE-F924-4A4E-BEA1-0D8FD8C508ED}" destId="{2B9ACA35-E1CF-4B97-8DFB-F6EB39A8A9AA}" srcOrd="1" destOrd="0" parTransId="{349EB1A0-977A-4128-BBF1-58EC2ADA36F0}" sibTransId="{57231F2C-5C2D-427A-A435-5FB0139226D7}"/>
    <dgm:cxn modelId="{674C97F8-7598-4C59-8D61-10B8EA7CBC4E}" srcId="{3DEFDBEE-F924-4A4E-BEA1-0D8FD8C508ED}" destId="{01672645-44F4-4E2C-9850-8DF4C3F41FC1}" srcOrd="0" destOrd="0" parTransId="{7261B34E-7947-467D-A901-0287FFB3ADC6}" sibTransId="{6FC4B8D7-2D25-49CF-AC3C-A9EEF6D5A12F}"/>
    <dgm:cxn modelId="{38B5400B-D815-4763-91FD-B359B49B9FB7}" type="presOf" srcId="{499F6558-D322-4FC5-8D37-D0FF1EF3243A}" destId="{277D5006-9524-492E-A42C-4EFCD3FE7E7F}" srcOrd="0" destOrd="4" presId="urn:microsoft.com/office/officeart/2005/8/layout/hList6"/>
    <dgm:cxn modelId="{B430A988-F732-43CD-B331-4D97DE72FA91}" srcId="{2D68CAA5-BE10-48FB-9982-00ED94050F0D}" destId="{FEF2EC34-64FB-413B-82D8-17221625638E}" srcOrd="1" destOrd="0" parTransId="{88095E8C-AAC3-4E46-8504-09FF6D6CAF5C}" sibTransId="{C4ECDBC2-ABC0-4110-8315-B1E10204B703}"/>
    <dgm:cxn modelId="{DBB9C494-6A0E-4D60-B8C5-537D1AEC758F}" srcId="{38CABDA9-2F1A-4DF5-93F7-8E7EB2F3D828}" destId="{00F4966A-954D-4D4F-B7A3-6944F968F95B}" srcOrd="2" destOrd="0" parTransId="{220BEBB4-4209-4FDC-9317-028C00ED883D}" sibTransId="{16680540-45FA-4224-9DE8-C4095ABE1319}"/>
    <dgm:cxn modelId="{20AFF367-F30C-4A08-91CF-C673724127BA}" srcId="{38CABDA9-2F1A-4DF5-93F7-8E7EB2F3D828}" destId="{CFDFD189-F8B8-4F54-87E6-D9FF4A80A44E}" srcOrd="0" destOrd="0" parTransId="{66F4638D-42AE-4D14-BBF3-0FA3093870A4}" sibTransId="{586264BB-9C1A-4971-893D-1240A0938D49}"/>
    <dgm:cxn modelId="{732A4A8C-3876-4B52-9891-9BC0D0A25A22}" type="presOf" srcId="{4CFBCB91-176C-4EA4-A185-45C8C15965BB}" destId="{277D5006-9524-492E-A42C-4EFCD3FE7E7F}" srcOrd="0" destOrd="1" presId="urn:microsoft.com/office/officeart/2005/8/layout/hList6"/>
    <dgm:cxn modelId="{9B6760E6-2369-4E1F-97BB-549EE695D7EF}" type="presOf" srcId="{B792F072-5F0D-4EB2-A441-DDDBEB2B8A65}" destId="{277D5006-9524-492E-A42C-4EFCD3FE7E7F}" srcOrd="0" destOrd="0" presId="urn:microsoft.com/office/officeart/2005/8/layout/hList6"/>
    <dgm:cxn modelId="{170CF50D-84DF-4CA6-B1B9-898263FA1175}" type="presOf" srcId="{8926CEBD-2BAB-4223-89AB-4A5898D136EC}" destId="{80BA18D0-244D-4AD2-A8EE-5A06E5A5EDB1}" srcOrd="0" destOrd="4" presId="urn:microsoft.com/office/officeart/2005/8/layout/hList6"/>
    <dgm:cxn modelId="{10A5F7B2-E220-4FB8-9264-B8668DE54B22}" type="presOf" srcId="{3DEFDBEE-F924-4A4E-BEA1-0D8FD8C508ED}" destId="{80BA18D0-244D-4AD2-A8EE-5A06E5A5EDB1}" srcOrd="0" destOrd="0" presId="urn:microsoft.com/office/officeart/2005/8/layout/hList6"/>
    <dgm:cxn modelId="{A84E2F01-BC01-482C-A804-5033EFBC60FF}" srcId="{B792F072-5F0D-4EB2-A441-DDDBEB2B8A65}" destId="{4CFBCB91-176C-4EA4-A185-45C8C15965BB}" srcOrd="0" destOrd="0" parTransId="{68C10E5B-BC46-4E8B-A80D-AAB9C92597A4}" sibTransId="{BE6CD1E9-7694-4CA1-8BB1-CEFF430ED311}"/>
    <dgm:cxn modelId="{B61588FE-7928-4227-A23F-A7E42A2C5CF0}" type="presOf" srcId="{38CABDA9-2F1A-4DF5-93F7-8E7EB2F3D828}" destId="{05DBC297-BFB9-44E6-A903-F245BAF9A342}" srcOrd="0" destOrd="0" presId="urn:microsoft.com/office/officeart/2005/8/layout/hList6"/>
    <dgm:cxn modelId="{1DEDC6E0-42BD-4BC1-AA0D-03DAD8C6715A}" srcId="{B792F072-5F0D-4EB2-A441-DDDBEB2B8A65}" destId="{9F3B547B-C221-4002-A309-3F48F64CEAFE}" srcOrd="2" destOrd="0" parTransId="{D236E374-8C2F-4E0B-ADA7-CB3252A2D4F9}" sibTransId="{C8A7775E-91C1-441B-A657-23C33C6A5FAB}"/>
    <dgm:cxn modelId="{4C4BE963-5E6E-4BB0-8FB4-DE1600D0AFB1}" type="presOf" srcId="{FEF2EC34-64FB-413B-82D8-17221625638E}" destId="{BC7399A0-98BD-498B-ADFE-85DE308DB130}" srcOrd="0" destOrd="2" presId="urn:microsoft.com/office/officeart/2005/8/layout/hList6"/>
    <dgm:cxn modelId="{AF521692-CF9D-4783-AEE5-C5E0EA799365}" type="presOf" srcId="{7CB1B9AA-984A-425B-9B4B-EE6665A2F7A9}" destId="{BC7399A0-98BD-498B-ADFE-85DE308DB130}" srcOrd="0" destOrd="3" presId="urn:microsoft.com/office/officeart/2005/8/layout/hList6"/>
    <dgm:cxn modelId="{7B0653F8-A025-4589-8849-87F4EBC0E454}" srcId="{80F098F9-AFFA-4AC4-84C6-A66243FA8583}" destId="{9E5EDF3F-16A4-4836-BD97-1642A1700748}" srcOrd="3" destOrd="0" parTransId="{7B897B29-E706-4006-93B2-84487C5BE329}" sibTransId="{5386631D-5509-4B12-84DE-7EAD19087974}"/>
    <dgm:cxn modelId="{E14C1534-4DDB-4698-80E7-BD3988047C0C}" type="presOf" srcId="{60102039-C7F4-4CF2-A87E-9336BAFAA855}" destId="{E03BC307-350E-4366-B7A8-91C76DA46D7A}" srcOrd="0" destOrd="1" presId="urn:microsoft.com/office/officeart/2005/8/layout/hList6"/>
    <dgm:cxn modelId="{9F84D44A-8E25-4EEA-BD92-0BD1A4CC859F}" srcId="{8C26625C-09B3-4E60-A176-71B91B999A9B}" destId="{A437B828-D194-4600-B3A8-03F3E238120A}" srcOrd="2" destOrd="0" parTransId="{22F9E82F-F04B-46AC-91E2-1A1D4B242BB0}" sibTransId="{8FFBB4EF-1DC3-43A9-A9D2-75F5AA090CC6}"/>
    <dgm:cxn modelId="{3D5F2A2E-1057-4ABB-A4D4-CC54039FD4FB}" srcId="{B792F072-5F0D-4EB2-A441-DDDBEB2B8A65}" destId="{499F6558-D322-4FC5-8D37-D0FF1EF3243A}" srcOrd="3" destOrd="0" parTransId="{4B33861C-EA42-4F33-B2EF-46EEDAB6D1AF}" sibTransId="{1A5FB734-0B97-47D6-8114-CA6574FA2F1E}"/>
    <dgm:cxn modelId="{BF8308C8-FCDD-4B37-A0CB-67E64F4F164E}" srcId="{B792F072-5F0D-4EB2-A441-DDDBEB2B8A65}" destId="{9B27BE06-CFDA-45CE-9111-0A755D0056E3}" srcOrd="1" destOrd="0" parTransId="{D50664A4-8F60-4855-AF5A-6CAF752E43D5}" sibTransId="{7CE5D0CB-3840-40B2-87A7-85C893626EFC}"/>
    <dgm:cxn modelId="{39144F4F-B5BA-4E0F-8727-B186CD9E9433}" type="presOf" srcId="{996BC06A-2812-487B-88A9-FD3E4876C20B}" destId="{B4744831-467E-4802-94DF-A17AAAAB875C}" srcOrd="0" destOrd="0" presId="urn:microsoft.com/office/officeart/2005/8/layout/hList6"/>
    <dgm:cxn modelId="{FEDBBA3E-8C20-4F01-A26A-DECC8C56552C}" srcId="{2D68CAA5-BE10-48FB-9982-00ED94050F0D}" destId="{4CCFE136-BB0E-4D80-A045-748CACBAAAF6}" srcOrd="3" destOrd="0" parTransId="{16051C1D-9BAC-4A10-A083-C48092D01D28}" sibTransId="{C883DD7D-9234-4753-BE23-37E95BB291A4}"/>
    <dgm:cxn modelId="{861C3FE6-82E4-4BC0-8052-800ED309558E}" srcId="{80F098F9-AFFA-4AC4-84C6-A66243FA8583}" destId="{24A3057D-06D5-4755-92AB-044B48048746}" srcOrd="0" destOrd="0" parTransId="{E9CC1DBC-A3DC-452B-BB35-8735F87E9E3C}" sibTransId="{E3672D2C-73D1-4F5A-A07A-B05602362D63}"/>
    <dgm:cxn modelId="{57E7CA33-FFDB-4C65-8434-EF7E56B906B8}" type="presOf" srcId="{80F098F9-AFFA-4AC4-84C6-A66243FA8583}" destId="{34D6FBEC-FFDC-45DF-AC01-8C83DE84CB2F}" srcOrd="0" destOrd="0" presId="urn:microsoft.com/office/officeart/2005/8/layout/hList6"/>
    <dgm:cxn modelId="{2AEB1EA6-3DFB-4E05-B43A-878BFE2BC9D6}" srcId="{3DEFDBEE-F924-4A4E-BEA1-0D8FD8C508ED}" destId="{8926CEBD-2BAB-4223-89AB-4A5898D136EC}" srcOrd="3" destOrd="0" parTransId="{084C6424-7D53-4C8C-A25A-4EBA55F4A4D3}" sibTransId="{04BD6C34-3FBE-4CD6-BCA2-DE39F7996FBE}"/>
    <dgm:cxn modelId="{B4DA1409-4222-413B-995B-6DA4E359B86A}" srcId="{8C26625C-09B3-4E60-A176-71B91B999A9B}" destId="{B60996FF-FAB9-43BC-AA32-B181334B1DAD}" srcOrd="1" destOrd="0" parTransId="{6F2455F9-0A75-48B1-89FB-9DA32DA4266B}" sibTransId="{1B1854B6-2D88-4390-959E-8A4E55006D18}"/>
    <dgm:cxn modelId="{C4D41545-A411-4092-BF75-0B12AD008185}" srcId="{996BC06A-2812-487B-88A9-FD3E4876C20B}" destId="{B792F072-5F0D-4EB2-A441-DDDBEB2B8A65}" srcOrd="0" destOrd="0" parTransId="{99E1641B-7EDC-4964-BD9A-3911617C355B}" sibTransId="{58D91A1D-2F47-4A4A-AD3B-BE06C21A5AFA}"/>
    <dgm:cxn modelId="{C6B32F51-94B8-4996-BF8B-2FA4E2AE0E09}" srcId="{38CABDA9-2F1A-4DF5-93F7-8E7EB2F3D828}" destId="{B4724E93-B507-41EC-BF6C-362D23DB6351}" srcOrd="1" destOrd="0" parTransId="{5E7110D7-3DB4-4DF5-AA5F-247491460FD9}" sibTransId="{32C9F0CE-FC45-4D5A-BC3E-11C3963449FC}"/>
    <dgm:cxn modelId="{C862EE20-2497-4A1E-90D7-7A535F63D4B9}" type="presOf" srcId="{FAE22335-8C00-43F7-A6F9-4595F1662110}" destId="{34D6FBEC-FFDC-45DF-AC01-8C83DE84CB2F}" srcOrd="0" destOrd="2" presId="urn:microsoft.com/office/officeart/2005/8/layout/hList6"/>
    <dgm:cxn modelId="{34850BBE-7861-46DE-BE43-CC70ED68A20C}" type="presOf" srcId="{9E5EDF3F-16A4-4836-BD97-1642A1700748}" destId="{34D6FBEC-FFDC-45DF-AC01-8C83DE84CB2F}" srcOrd="0" destOrd="4" presId="urn:microsoft.com/office/officeart/2005/8/layout/hList6"/>
    <dgm:cxn modelId="{5FB96E67-7AEE-4BF6-BA51-9E0D6B304D3B}" type="presOf" srcId="{2B9ACA35-E1CF-4B97-8DFB-F6EB39A8A9AA}" destId="{80BA18D0-244D-4AD2-A8EE-5A06E5A5EDB1}" srcOrd="0" destOrd="2" presId="urn:microsoft.com/office/officeart/2005/8/layout/hList6"/>
    <dgm:cxn modelId="{62A29C7B-9AAF-4551-9A78-AA6CC88A6D76}" type="presOf" srcId="{B60996FF-FAB9-43BC-AA32-B181334B1DAD}" destId="{E03BC307-350E-4366-B7A8-91C76DA46D7A}" srcOrd="0" destOrd="2" presId="urn:microsoft.com/office/officeart/2005/8/layout/hList6"/>
    <dgm:cxn modelId="{F0E7CD25-CFB1-452E-95D0-6B0CE6A91685}" type="presOf" srcId="{9B27BE06-CFDA-45CE-9111-0A755D0056E3}" destId="{277D5006-9524-492E-A42C-4EFCD3FE7E7F}" srcOrd="0" destOrd="2" presId="urn:microsoft.com/office/officeart/2005/8/layout/hList6"/>
    <dgm:cxn modelId="{FF835CC3-89E3-40C8-A904-BDC4C12ED6A1}" type="presOf" srcId="{00F4966A-954D-4D4F-B7A3-6944F968F95B}" destId="{05DBC297-BFB9-44E6-A903-F245BAF9A342}" srcOrd="0" destOrd="3" presId="urn:microsoft.com/office/officeart/2005/8/layout/hList6"/>
    <dgm:cxn modelId="{466C22D5-C9C1-4C11-8822-1EC6BCC5BED7}" type="presOf" srcId="{642F08D7-EC51-41E1-BE4F-5C7C69D996E7}" destId="{34D6FBEC-FFDC-45DF-AC01-8C83DE84CB2F}" srcOrd="0" destOrd="3" presId="urn:microsoft.com/office/officeart/2005/8/layout/hList6"/>
    <dgm:cxn modelId="{7061E529-B90D-44D1-8EC1-8D0476F8D9C7}" srcId="{996BC06A-2812-487B-88A9-FD3E4876C20B}" destId="{3DEFDBEE-F924-4A4E-BEA1-0D8FD8C508ED}" srcOrd="2" destOrd="0" parTransId="{98589CBA-62E4-4A0A-B370-D7D4B6603A2C}" sibTransId="{141E63B9-D3D1-45A8-99E2-5C6502BB7F02}"/>
    <dgm:cxn modelId="{23201FD2-1BFA-4221-BE0B-5F79E8E69279}" type="presOf" srcId="{B4724E93-B507-41EC-BF6C-362D23DB6351}" destId="{05DBC297-BFB9-44E6-A903-F245BAF9A342}" srcOrd="0" destOrd="2" presId="urn:microsoft.com/office/officeart/2005/8/layout/hList6"/>
    <dgm:cxn modelId="{F82B189D-DE7E-42E4-9FC4-3EF350197550}" srcId="{80F098F9-AFFA-4AC4-84C6-A66243FA8583}" destId="{FAE22335-8C00-43F7-A6F9-4595F1662110}" srcOrd="1" destOrd="0" parTransId="{164EB9F2-0AD0-4409-A509-015056364114}" sibTransId="{E9193B25-95CA-404B-8C6E-F2433575C303}"/>
    <dgm:cxn modelId="{008E5444-3376-4CEF-A0CA-09813801C858}" srcId="{2D68CAA5-BE10-48FB-9982-00ED94050F0D}" destId="{1C6D59B3-6304-407C-8ED2-BA3175B8EAE2}" srcOrd="0" destOrd="0" parTransId="{A7292F1B-C19B-472F-9696-A5A8CC1BDEAD}" sibTransId="{BAC7396D-5303-46BC-904A-A8B7AF021495}"/>
    <dgm:cxn modelId="{6029B041-132D-42CC-81BE-7C51EF02221E}" srcId="{996BC06A-2812-487B-88A9-FD3E4876C20B}" destId="{80F098F9-AFFA-4AC4-84C6-A66243FA8583}" srcOrd="4" destOrd="0" parTransId="{486C7A5B-CF1D-4377-ABD0-F9FB7ACB5C4B}" sibTransId="{3AF29EE1-2387-4169-92E7-F138D259C7BD}"/>
    <dgm:cxn modelId="{C12079D4-00FF-41E8-8736-21661D34B16D}" type="presOf" srcId="{CFDFD189-F8B8-4F54-87E6-D9FF4A80A44E}" destId="{05DBC297-BFB9-44E6-A903-F245BAF9A342}" srcOrd="0" destOrd="1" presId="urn:microsoft.com/office/officeart/2005/8/layout/hList6"/>
    <dgm:cxn modelId="{70DA3A15-8AF1-4D9F-B61E-DC0DE54C8D74}" srcId="{2D68CAA5-BE10-48FB-9982-00ED94050F0D}" destId="{7CB1B9AA-984A-425B-9B4B-EE6665A2F7A9}" srcOrd="2" destOrd="0" parTransId="{721B9F6B-33AF-4B87-9D9A-7CA8EBF74AF9}" sibTransId="{A1297413-F60C-407B-B9D9-4C243925BD3C}"/>
    <dgm:cxn modelId="{01EA8A49-784F-4D8E-A6D8-C97BD3F021FC}" srcId="{8C26625C-09B3-4E60-A176-71B91B999A9B}" destId="{60102039-C7F4-4CF2-A87E-9336BAFAA855}" srcOrd="0" destOrd="0" parTransId="{E1F71163-E5D5-4C7A-9632-CB91EFD83795}" sibTransId="{A5922FAF-DC39-4D5E-A9B0-E667E8CEA440}"/>
    <dgm:cxn modelId="{761D42C6-EC2C-4F65-B5D3-0BFF2B304861}" srcId="{3DEFDBEE-F924-4A4E-BEA1-0D8FD8C508ED}" destId="{4D6189A4-C5A6-4007-8720-E20AEB10A24E}" srcOrd="2" destOrd="0" parTransId="{F75F502F-F36F-4F1B-BCBC-F6ACA2F93C45}" sibTransId="{3C1DDF72-E9FE-42CB-8E93-A00C232D5E19}"/>
    <dgm:cxn modelId="{45128692-5B46-4B18-A027-B5EB76954934}" srcId="{996BC06A-2812-487B-88A9-FD3E4876C20B}" destId="{8C26625C-09B3-4E60-A176-71B91B999A9B}" srcOrd="3" destOrd="0" parTransId="{0B91167F-2207-4A15-B989-2BB4098A81AA}" sibTransId="{13CD266B-30FD-4C77-8B65-989865969875}"/>
    <dgm:cxn modelId="{C4DA1E63-DCE1-469C-80F7-AD71EB57F047}" type="presOf" srcId="{01672645-44F4-4E2C-9850-8DF4C3F41FC1}" destId="{80BA18D0-244D-4AD2-A8EE-5A06E5A5EDB1}" srcOrd="0" destOrd="1" presId="urn:microsoft.com/office/officeart/2005/8/layout/hList6"/>
    <dgm:cxn modelId="{43D544DB-43B0-4825-A4C9-634C6B5087FC}" type="presParOf" srcId="{B4744831-467E-4802-94DF-A17AAAAB875C}" destId="{277D5006-9524-492E-A42C-4EFCD3FE7E7F}" srcOrd="0" destOrd="0" presId="urn:microsoft.com/office/officeart/2005/8/layout/hList6"/>
    <dgm:cxn modelId="{2BE3621E-6686-43A1-ADC6-26F814349199}" type="presParOf" srcId="{B4744831-467E-4802-94DF-A17AAAAB875C}" destId="{273269B9-3890-4A4F-8EA4-E53E7410D066}" srcOrd="1" destOrd="0" presId="urn:microsoft.com/office/officeart/2005/8/layout/hList6"/>
    <dgm:cxn modelId="{9EB99848-4D25-473C-8B83-98F274552AE1}" type="presParOf" srcId="{B4744831-467E-4802-94DF-A17AAAAB875C}" destId="{05DBC297-BFB9-44E6-A903-F245BAF9A342}" srcOrd="2" destOrd="0" presId="urn:microsoft.com/office/officeart/2005/8/layout/hList6"/>
    <dgm:cxn modelId="{5DC03862-9050-43A1-BEDC-B41150201AF7}" type="presParOf" srcId="{B4744831-467E-4802-94DF-A17AAAAB875C}" destId="{F9FEC030-0DBD-47DA-BEA3-187099339912}" srcOrd="3" destOrd="0" presId="urn:microsoft.com/office/officeart/2005/8/layout/hList6"/>
    <dgm:cxn modelId="{4B5C1227-9159-4305-B3D4-F39D86666D52}" type="presParOf" srcId="{B4744831-467E-4802-94DF-A17AAAAB875C}" destId="{80BA18D0-244D-4AD2-A8EE-5A06E5A5EDB1}" srcOrd="4" destOrd="0" presId="urn:microsoft.com/office/officeart/2005/8/layout/hList6"/>
    <dgm:cxn modelId="{AE9E7698-B549-4C5C-9519-E29907D8684D}" type="presParOf" srcId="{B4744831-467E-4802-94DF-A17AAAAB875C}" destId="{EDBA3517-57B8-4E20-AEEB-0567A6A2FFC0}" srcOrd="5" destOrd="0" presId="urn:microsoft.com/office/officeart/2005/8/layout/hList6"/>
    <dgm:cxn modelId="{57F890B9-FBEE-4027-9156-81E3A627BA6E}" type="presParOf" srcId="{B4744831-467E-4802-94DF-A17AAAAB875C}" destId="{E03BC307-350E-4366-B7A8-91C76DA46D7A}" srcOrd="6" destOrd="0" presId="urn:microsoft.com/office/officeart/2005/8/layout/hList6"/>
    <dgm:cxn modelId="{58A29029-5D12-426D-8C3F-1E1DD0C76062}" type="presParOf" srcId="{B4744831-467E-4802-94DF-A17AAAAB875C}" destId="{CE5E17B8-C96B-4D4C-98D7-2244607F2982}" srcOrd="7" destOrd="0" presId="urn:microsoft.com/office/officeart/2005/8/layout/hList6"/>
    <dgm:cxn modelId="{5C97852C-CDB1-4E0C-8A88-DB210B253273}" type="presParOf" srcId="{B4744831-467E-4802-94DF-A17AAAAB875C}" destId="{34D6FBEC-FFDC-45DF-AC01-8C83DE84CB2F}" srcOrd="8" destOrd="0" presId="urn:microsoft.com/office/officeart/2005/8/layout/hList6"/>
    <dgm:cxn modelId="{0D7E66A2-2A37-409B-A4DF-41A1DE15DE08}" type="presParOf" srcId="{B4744831-467E-4802-94DF-A17AAAAB875C}" destId="{444FAF87-8A90-4E30-80F9-220B834B624E}" srcOrd="9" destOrd="0" presId="urn:microsoft.com/office/officeart/2005/8/layout/hList6"/>
    <dgm:cxn modelId="{914B8768-48D4-4E23-8479-476FD58AB28F}" type="presParOf" srcId="{B4744831-467E-4802-94DF-A17AAAAB875C}" destId="{BC7399A0-98BD-498B-ADFE-85DE308DB130}" srcOrd="1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2FBA75-9EEF-4C52-8481-7AD0DE476EAB}" type="doc">
      <dgm:prSet loTypeId="urn:microsoft.com/office/officeart/2005/8/layout/hList6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1EF4EDED-4E4D-4FE8-A3A3-77BDF250402E}">
      <dgm:prSet phldrT="[Text]"/>
      <dgm:spPr/>
      <dgm:t>
        <a:bodyPr/>
        <a:lstStyle/>
        <a:p>
          <a:r>
            <a:rPr lang="en-US" b="1" dirty="0" smtClean="0"/>
            <a:t>July</a:t>
          </a:r>
          <a:endParaRPr lang="en-US" b="1" dirty="0"/>
        </a:p>
      </dgm:t>
    </dgm:pt>
    <dgm:pt modelId="{3AD7F937-F5DA-455B-ADFB-E9DA82EA2075}" type="parTrans" cxnId="{EDF47B83-56B3-4A0F-A0FE-A49A615A4699}">
      <dgm:prSet/>
      <dgm:spPr/>
      <dgm:t>
        <a:bodyPr/>
        <a:lstStyle/>
        <a:p>
          <a:endParaRPr lang="en-US"/>
        </a:p>
      </dgm:t>
    </dgm:pt>
    <dgm:pt modelId="{D34BBABD-6DE1-47ED-AF19-9DD9A3B270BD}" type="sibTrans" cxnId="{EDF47B83-56B3-4A0F-A0FE-A49A615A4699}">
      <dgm:prSet/>
      <dgm:spPr/>
      <dgm:t>
        <a:bodyPr/>
        <a:lstStyle/>
        <a:p>
          <a:endParaRPr lang="en-US"/>
        </a:p>
      </dgm:t>
    </dgm:pt>
    <dgm:pt modelId="{7D0924CD-01AC-4904-B035-90500C91564F}">
      <dgm:prSet phldrT="[Text]"/>
      <dgm:spPr/>
      <dgm:t>
        <a:bodyPr/>
        <a:lstStyle/>
        <a:p>
          <a:r>
            <a:rPr lang="en-US" dirty="0" smtClean="0"/>
            <a:t>Farmers Market</a:t>
          </a:r>
          <a:endParaRPr lang="en-US" dirty="0"/>
        </a:p>
      </dgm:t>
    </dgm:pt>
    <dgm:pt modelId="{9ED8DADD-6002-45E9-92F0-EBE5F5B24909}" type="parTrans" cxnId="{C9B313BF-B042-4235-83FC-3F63F30F624B}">
      <dgm:prSet/>
      <dgm:spPr/>
      <dgm:t>
        <a:bodyPr/>
        <a:lstStyle/>
        <a:p>
          <a:endParaRPr lang="en-US"/>
        </a:p>
      </dgm:t>
    </dgm:pt>
    <dgm:pt modelId="{BD53956B-E1FD-4537-B9C6-B514E4AC5095}" type="sibTrans" cxnId="{C9B313BF-B042-4235-83FC-3F63F30F624B}">
      <dgm:prSet/>
      <dgm:spPr/>
      <dgm:t>
        <a:bodyPr/>
        <a:lstStyle/>
        <a:p>
          <a:endParaRPr lang="en-US"/>
        </a:p>
      </dgm:t>
    </dgm:pt>
    <dgm:pt modelId="{AEE3736F-FCE7-4E16-BCB8-FA3572625827}">
      <dgm:prSet phldrT="[Text]"/>
      <dgm:spPr/>
      <dgm:t>
        <a:bodyPr/>
        <a:lstStyle/>
        <a:p>
          <a:r>
            <a:rPr lang="en-US" b="1" dirty="0" smtClean="0"/>
            <a:t>August</a:t>
          </a:r>
          <a:endParaRPr lang="en-US" b="1" dirty="0"/>
        </a:p>
      </dgm:t>
    </dgm:pt>
    <dgm:pt modelId="{333F2706-31CD-415F-835E-4146DDE19A87}" type="parTrans" cxnId="{957DFFE7-3A12-4FA0-859B-5A6604318392}">
      <dgm:prSet/>
      <dgm:spPr/>
      <dgm:t>
        <a:bodyPr/>
        <a:lstStyle/>
        <a:p>
          <a:endParaRPr lang="en-US"/>
        </a:p>
      </dgm:t>
    </dgm:pt>
    <dgm:pt modelId="{6B044050-577C-47A6-9C0F-D26329CE44F0}" type="sibTrans" cxnId="{957DFFE7-3A12-4FA0-859B-5A6604318392}">
      <dgm:prSet/>
      <dgm:spPr/>
      <dgm:t>
        <a:bodyPr/>
        <a:lstStyle/>
        <a:p>
          <a:endParaRPr lang="en-US"/>
        </a:p>
      </dgm:t>
    </dgm:pt>
    <dgm:pt modelId="{BD132A97-1D55-452C-BAED-7C6D52C1B6B1}">
      <dgm:prSet phldrT="[Text]"/>
      <dgm:spPr/>
      <dgm:t>
        <a:bodyPr/>
        <a:lstStyle/>
        <a:p>
          <a:r>
            <a:rPr lang="en-US" dirty="0" smtClean="0"/>
            <a:t>First Day Festival</a:t>
          </a:r>
          <a:endParaRPr lang="en-US" dirty="0"/>
        </a:p>
      </dgm:t>
    </dgm:pt>
    <dgm:pt modelId="{16815577-E1F2-47DC-BBA2-50242E6F0FBE}" type="parTrans" cxnId="{DB77DBD6-EAF5-4C8B-9300-CA3A30F4F772}">
      <dgm:prSet/>
      <dgm:spPr/>
      <dgm:t>
        <a:bodyPr/>
        <a:lstStyle/>
        <a:p>
          <a:endParaRPr lang="en-US"/>
        </a:p>
      </dgm:t>
    </dgm:pt>
    <dgm:pt modelId="{A86EA559-652E-48FC-9506-7BDFB8B9A5F4}" type="sibTrans" cxnId="{DB77DBD6-EAF5-4C8B-9300-CA3A30F4F772}">
      <dgm:prSet/>
      <dgm:spPr/>
      <dgm:t>
        <a:bodyPr/>
        <a:lstStyle/>
        <a:p>
          <a:endParaRPr lang="en-US"/>
        </a:p>
      </dgm:t>
    </dgm:pt>
    <dgm:pt modelId="{E95E3F10-3619-4424-B0A0-0C3FFB26F942}">
      <dgm:prSet phldrT="[Text]"/>
      <dgm:spPr/>
      <dgm:t>
        <a:bodyPr/>
        <a:lstStyle/>
        <a:p>
          <a:r>
            <a:rPr lang="en-US" dirty="0" smtClean="0"/>
            <a:t>Farmers Market</a:t>
          </a:r>
          <a:endParaRPr lang="en-US" dirty="0"/>
        </a:p>
      </dgm:t>
    </dgm:pt>
    <dgm:pt modelId="{B7CE83BB-4456-4691-8277-6A5BB3E8AC0E}" type="parTrans" cxnId="{1B0E285E-E8B5-4BFB-AF7A-0C21218F14AB}">
      <dgm:prSet/>
      <dgm:spPr/>
      <dgm:t>
        <a:bodyPr/>
        <a:lstStyle/>
        <a:p>
          <a:endParaRPr lang="en-US"/>
        </a:p>
      </dgm:t>
    </dgm:pt>
    <dgm:pt modelId="{649EF49C-B4B6-42A3-88F8-197A07582B1B}" type="sibTrans" cxnId="{1B0E285E-E8B5-4BFB-AF7A-0C21218F14AB}">
      <dgm:prSet/>
      <dgm:spPr/>
      <dgm:t>
        <a:bodyPr/>
        <a:lstStyle/>
        <a:p>
          <a:endParaRPr lang="en-US"/>
        </a:p>
      </dgm:t>
    </dgm:pt>
    <dgm:pt modelId="{37D6D3B1-B182-4541-A174-82CC377990B3}">
      <dgm:prSet phldrT="[Text]"/>
      <dgm:spPr/>
      <dgm:t>
        <a:bodyPr/>
        <a:lstStyle/>
        <a:p>
          <a:r>
            <a:rPr lang="en-US" b="1" dirty="0" smtClean="0"/>
            <a:t>September</a:t>
          </a:r>
          <a:endParaRPr lang="en-US" b="1" dirty="0"/>
        </a:p>
      </dgm:t>
    </dgm:pt>
    <dgm:pt modelId="{7FA75A8A-DD05-4CC2-B785-6CFC8241364A}" type="parTrans" cxnId="{CD5BE400-86B8-4CF9-8A19-20E598B6F075}">
      <dgm:prSet/>
      <dgm:spPr/>
      <dgm:t>
        <a:bodyPr/>
        <a:lstStyle/>
        <a:p>
          <a:endParaRPr lang="en-US"/>
        </a:p>
      </dgm:t>
    </dgm:pt>
    <dgm:pt modelId="{794FC5C4-B88E-4476-B552-80F2089A2B0A}" type="sibTrans" cxnId="{CD5BE400-86B8-4CF9-8A19-20E598B6F075}">
      <dgm:prSet/>
      <dgm:spPr/>
      <dgm:t>
        <a:bodyPr/>
        <a:lstStyle/>
        <a:p>
          <a:endParaRPr lang="en-US"/>
        </a:p>
      </dgm:t>
    </dgm:pt>
    <dgm:pt modelId="{67BFCFF1-AF1B-4772-8545-EBDFFA031795}">
      <dgm:prSet phldrT="[Text]"/>
      <dgm:spPr/>
      <dgm:t>
        <a:bodyPr/>
        <a:lstStyle/>
        <a:p>
          <a:r>
            <a:rPr lang="en-US" dirty="0" smtClean="0"/>
            <a:t>Pride Parade</a:t>
          </a:r>
          <a:endParaRPr lang="en-US" dirty="0"/>
        </a:p>
      </dgm:t>
    </dgm:pt>
    <dgm:pt modelId="{E53B57C0-0397-4D07-8E85-371C69416A06}" type="parTrans" cxnId="{E103B287-1A59-485E-8AE3-06EB42CFD399}">
      <dgm:prSet/>
      <dgm:spPr/>
      <dgm:t>
        <a:bodyPr/>
        <a:lstStyle/>
        <a:p>
          <a:endParaRPr lang="en-US"/>
        </a:p>
      </dgm:t>
    </dgm:pt>
    <dgm:pt modelId="{A255079C-C9FF-41C2-93CA-048A8B64879B}" type="sibTrans" cxnId="{E103B287-1A59-485E-8AE3-06EB42CFD399}">
      <dgm:prSet/>
      <dgm:spPr/>
      <dgm:t>
        <a:bodyPr/>
        <a:lstStyle/>
        <a:p>
          <a:endParaRPr lang="en-US"/>
        </a:p>
      </dgm:t>
    </dgm:pt>
    <dgm:pt modelId="{240F808B-90D7-4C5C-B3DF-51430E4A9697}">
      <dgm:prSet phldrT="[Text]"/>
      <dgm:spPr/>
      <dgm:t>
        <a:bodyPr/>
        <a:lstStyle/>
        <a:p>
          <a:r>
            <a:rPr lang="en-US" dirty="0" smtClean="0"/>
            <a:t>MOJA Parade</a:t>
          </a:r>
          <a:endParaRPr lang="en-US" dirty="0"/>
        </a:p>
      </dgm:t>
    </dgm:pt>
    <dgm:pt modelId="{BBF4674B-B383-49EF-A04C-748F5CC632E9}" type="parTrans" cxnId="{B7FF02C1-2208-49CD-95DA-49E117772552}">
      <dgm:prSet/>
      <dgm:spPr/>
      <dgm:t>
        <a:bodyPr/>
        <a:lstStyle/>
        <a:p>
          <a:endParaRPr lang="en-US"/>
        </a:p>
      </dgm:t>
    </dgm:pt>
    <dgm:pt modelId="{536A234F-ECB0-4E9F-BFCF-D62C24CA0F01}" type="sibTrans" cxnId="{B7FF02C1-2208-49CD-95DA-49E117772552}">
      <dgm:prSet/>
      <dgm:spPr/>
      <dgm:t>
        <a:bodyPr/>
        <a:lstStyle/>
        <a:p>
          <a:endParaRPr lang="en-US"/>
        </a:p>
      </dgm:t>
    </dgm:pt>
    <dgm:pt modelId="{DBB3C2C3-9366-46E1-BE2B-6E4BFB26D682}">
      <dgm:prSet phldrT="[Text]"/>
      <dgm:spPr/>
      <dgm:t>
        <a:bodyPr/>
        <a:lstStyle/>
        <a:p>
          <a:r>
            <a:rPr lang="en-US" b="1" dirty="0" smtClean="0"/>
            <a:t>October</a:t>
          </a:r>
          <a:endParaRPr lang="en-US" b="1" dirty="0"/>
        </a:p>
      </dgm:t>
    </dgm:pt>
    <dgm:pt modelId="{1320F222-48EF-431E-88F3-E332618DB80B}" type="parTrans" cxnId="{862636B5-816B-4355-AE57-F586A0DC2AFA}">
      <dgm:prSet/>
      <dgm:spPr/>
      <dgm:t>
        <a:bodyPr/>
        <a:lstStyle/>
        <a:p>
          <a:endParaRPr lang="en-US"/>
        </a:p>
      </dgm:t>
    </dgm:pt>
    <dgm:pt modelId="{CF718DF1-06C0-4603-A3C2-71C9F24FF79B}" type="sibTrans" cxnId="{862636B5-816B-4355-AE57-F586A0DC2AFA}">
      <dgm:prSet/>
      <dgm:spPr/>
      <dgm:t>
        <a:bodyPr/>
        <a:lstStyle/>
        <a:p>
          <a:endParaRPr lang="en-US"/>
        </a:p>
      </dgm:t>
    </dgm:pt>
    <dgm:pt modelId="{E19BC4DB-BEF2-41E8-A088-E8CED71D6EF3}">
      <dgm:prSet phldrT="[Text]"/>
      <dgm:spPr/>
      <dgm:t>
        <a:bodyPr/>
        <a:lstStyle/>
        <a:p>
          <a:r>
            <a:rPr lang="en-US" b="1" dirty="0" smtClean="0"/>
            <a:t>November</a:t>
          </a:r>
          <a:endParaRPr lang="en-US" b="1" dirty="0"/>
        </a:p>
      </dgm:t>
    </dgm:pt>
    <dgm:pt modelId="{AFC684F8-E9C7-4AD0-B410-C24CB7C2F3E6}" type="parTrans" cxnId="{5B81C214-4BA7-49B0-9CD4-AD82A06DF2E6}">
      <dgm:prSet/>
      <dgm:spPr/>
      <dgm:t>
        <a:bodyPr/>
        <a:lstStyle/>
        <a:p>
          <a:endParaRPr lang="en-US"/>
        </a:p>
      </dgm:t>
    </dgm:pt>
    <dgm:pt modelId="{D1C22D32-786E-4266-B195-86782FA42492}" type="sibTrans" cxnId="{5B81C214-4BA7-49B0-9CD4-AD82A06DF2E6}">
      <dgm:prSet/>
      <dgm:spPr/>
      <dgm:t>
        <a:bodyPr/>
        <a:lstStyle/>
        <a:p>
          <a:endParaRPr lang="en-US"/>
        </a:p>
      </dgm:t>
    </dgm:pt>
    <dgm:pt modelId="{348681E9-1717-4D02-A2DE-C8376E787AFD}">
      <dgm:prSet phldrT="[Text]"/>
      <dgm:spPr/>
      <dgm:t>
        <a:bodyPr/>
        <a:lstStyle/>
        <a:p>
          <a:r>
            <a:rPr lang="en-US" b="1" dirty="0" smtClean="0"/>
            <a:t>December</a:t>
          </a:r>
          <a:endParaRPr lang="en-US" b="1" dirty="0"/>
        </a:p>
      </dgm:t>
    </dgm:pt>
    <dgm:pt modelId="{1B78A625-F1CD-4F73-AC3C-0CF3634548F1}" type="parTrans" cxnId="{60DBDC34-6560-4E2A-819F-0E64A9294F21}">
      <dgm:prSet/>
      <dgm:spPr/>
      <dgm:t>
        <a:bodyPr/>
        <a:lstStyle/>
        <a:p>
          <a:endParaRPr lang="en-US"/>
        </a:p>
      </dgm:t>
    </dgm:pt>
    <dgm:pt modelId="{85048389-117B-47D9-96AD-181750F9268E}" type="sibTrans" cxnId="{60DBDC34-6560-4E2A-819F-0E64A9294F21}">
      <dgm:prSet/>
      <dgm:spPr/>
      <dgm:t>
        <a:bodyPr/>
        <a:lstStyle/>
        <a:p>
          <a:endParaRPr lang="en-US"/>
        </a:p>
      </dgm:t>
    </dgm:pt>
    <dgm:pt modelId="{77E31B0B-A7C1-4C7F-86A1-84AC730598EB}">
      <dgm:prSet phldrT="[Text]"/>
      <dgm:spPr/>
      <dgm:t>
        <a:bodyPr/>
        <a:lstStyle/>
        <a:p>
          <a:r>
            <a:rPr lang="en-US" dirty="0" smtClean="0"/>
            <a:t>2</a:t>
          </a:r>
          <a:r>
            <a:rPr lang="en-US" baseline="30000" dirty="0" smtClean="0"/>
            <a:t>nd</a:t>
          </a:r>
          <a:r>
            <a:rPr lang="en-US" dirty="0" smtClean="0"/>
            <a:t> Sunday</a:t>
          </a:r>
          <a:endParaRPr lang="en-US" dirty="0"/>
        </a:p>
      </dgm:t>
    </dgm:pt>
    <dgm:pt modelId="{E525FB93-F57C-4BB0-8BEB-2BEFD1BBD3BA}" type="parTrans" cxnId="{0F28706A-1240-404C-BD80-4655D4369B2B}">
      <dgm:prSet/>
      <dgm:spPr/>
      <dgm:t>
        <a:bodyPr/>
        <a:lstStyle/>
        <a:p>
          <a:endParaRPr lang="en-US"/>
        </a:p>
      </dgm:t>
    </dgm:pt>
    <dgm:pt modelId="{0358190C-E100-42F5-951E-63CADEAC6DCB}" type="sibTrans" cxnId="{0F28706A-1240-404C-BD80-4655D4369B2B}">
      <dgm:prSet/>
      <dgm:spPr/>
      <dgm:t>
        <a:bodyPr/>
        <a:lstStyle/>
        <a:p>
          <a:endParaRPr lang="en-US"/>
        </a:p>
      </dgm:t>
    </dgm:pt>
    <dgm:pt modelId="{D350DA08-F56B-4DEA-BF2F-DEFD33917701}">
      <dgm:prSet phldrT="[Text]"/>
      <dgm:spPr/>
      <dgm:t>
        <a:bodyPr/>
        <a:lstStyle/>
        <a:p>
          <a:r>
            <a:rPr lang="en-US" dirty="0" smtClean="0"/>
            <a:t>Farmers Market</a:t>
          </a:r>
          <a:endParaRPr lang="en-US" dirty="0"/>
        </a:p>
      </dgm:t>
    </dgm:pt>
    <dgm:pt modelId="{055ACFE7-B7DF-49CD-9FEA-86554016FB54}" type="parTrans" cxnId="{0ACA935D-FEEF-4440-8225-5A9A48D0D3AE}">
      <dgm:prSet/>
      <dgm:spPr/>
      <dgm:t>
        <a:bodyPr/>
        <a:lstStyle/>
        <a:p>
          <a:endParaRPr lang="en-US"/>
        </a:p>
      </dgm:t>
    </dgm:pt>
    <dgm:pt modelId="{9708EBA5-960D-4982-8A5F-B9CE8DDAC55B}" type="sibTrans" cxnId="{0ACA935D-FEEF-4440-8225-5A9A48D0D3AE}">
      <dgm:prSet/>
      <dgm:spPr/>
      <dgm:t>
        <a:bodyPr/>
        <a:lstStyle/>
        <a:p>
          <a:endParaRPr lang="en-US"/>
        </a:p>
      </dgm:t>
    </dgm:pt>
    <dgm:pt modelId="{6D1B65D5-B0A0-47FD-9453-8FF3B6B70904}">
      <dgm:prSet phldrT="[Text]"/>
      <dgm:spPr/>
      <dgm:t>
        <a:bodyPr/>
        <a:lstStyle/>
        <a:p>
          <a:r>
            <a:rPr lang="en-US" dirty="0" smtClean="0">
              <a:solidFill>
                <a:srgbClr val="7030A0"/>
              </a:solidFill>
            </a:rPr>
            <a:t>2</a:t>
          </a:r>
          <a:r>
            <a:rPr lang="en-US" baseline="30000" dirty="0" smtClean="0">
              <a:solidFill>
                <a:srgbClr val="7030A0"/>
              </a:solidFill>
            </a:rPr>
            <a:t>nd</a:t>
          </a:r>
          <a:r>
            <a:rPr lang="en-US" dirty="0" smtClean="0">
              <a:solidFill>
                <a:srgbClr val="7030A0"/>
              </a:solidFill>
            </a:rPr>
            <a:t> Sunday</a:t>
          </a:r>
          <a:endParaRPr lang="en-US" dirty="0">
            <a:solidFill>
              <a:srgbClr val="7030A0"/>
            </a:solidFill>
          </a:endParaRPr>
        </a:p>
      </dgm:t>
    </dgm:pt>
    <dgm:pt modelId="{C746FC5F-1870-444A-BF2C-64EF35F4D284}" type="parTrans" cxnId="{7C797B58-244D-4698-9CB8-54021EC1443A}">
      <dgm:prSet/>
      <dgm:spPr/>
      <dgm:t>
        <a:bodyPr/>
        <a:lstStyle/>
        <a:p>
          <a:endParaRPr lang="en-US"/>
        </a:p>
      </dgm:t>
    </dgm:pt>
    <dgm:pt modelId="{0B98C16D-152F-4B33-897E-64A817CD2C38}" type="sibTrans" cxnId="{7C797B58-244D-4698-9CB8-54021EC1443A}">
      <dgm:prSet/>
      <dgm:spPr/>
      <dgm:t>
        <a:bodyPr/>
        <a:lstStyle/>
        <a:p>
          <a:endParaRPr lang="en-US"/>
        </a:p>
      </dgm:t>
    </dgm:pt>
    <dgm:pt modelId="{77C9DBEF-08B9-424B-A83D-1AC7B039A583}">
      <dgm:prSet phldrT="[Text]"/>
      <dgm:spPr/>
      <dgm:t>
        <a:bodyPr/>
        <a:lstStyle/>
        <a:p>
          <a:r>
            <a:rPr lang="en-US" dirty="0" smtClean="0"/>
            <a:t>Farmers Market</a:t>
          </a:r>
          <a:endParaRPr lang="en-US" dirty="0"/>
        </a:p>
      </dgm:t>
    </dgm:pt>
    <dgm:pt modelId="{AA8A4A8B-84A4-4FFA-A3C5-274ED786EA63}" type="parTrans" cxnId="{E359F9C9-DCB7-4729-B140-627DF055D003}">
      <dgm:prSet/>
      <dgm:spPr/>
      <dgm:t>
        <a:bodyPr/>
        <a:lstStyle/>
        <a:p>
          <a:endParaRPr lang="en-US"/>
        </a:p>
      </dgm:t>
    </dgm:pt>
    <dgm:pt modelId="{318011DD-8774-4846-A3B6-6D5895BFFB0A}" type="sibTrans" cxnId="{E359F9C9-DCB7-4729-B140-627DF055D003}">
      <dgm:prSet/>
      <dgm:spPr/>
      <dgm:t>
        <a:bodyPr/>
        <a:lstStyle/>
        <a:p>
          <a:endParaRPr lang="en-US"/>
        </a:p>
      </dgm:t>
    </dgm:pt>
    <dgm:pt modelId="{F06B7599-33E7-4C58-879F-623E1FE93AEE}">
      <dgm:prSet phldrT="[Text]"/>
      <dgm:spPr/>
      <dgm:t>
        <a:bodyPr/>
        <a:lstStyle/>
        <a:p>
          <a:r>
            <a:rPr lang="en-US" dirty="0" smtClean="0">
              <a:solidFill>
                <a:srgbClr val="7030A0"/>
              </a:solidFill>
            </a:rPr>
            <a:t>2</a:t>
          </a:r>
          <a:r>
            <a:rPr lang="en-US" baseline="30000" dirty="0" smtClean="0">
              <a:solidFill>
                <a:srgbClr val="7030A0"/>
              </a:solidFill>
            </a:rPr>
            <a:t>nd</a:t>
          </a:r>
          <a:r>
            <a:rPr lang="en-US" dirty="0" smtClean="0">
              <a:solidFill>
                <a:srgbClr val="7030A0"/>
              </a:solidFill>
            </a:rPr>
            <a:t> Sunday</a:t>
          </a:r>
          <a:endParaRPr lang="en-US" dirty="0">
            <a:solidFill>
              <a:srgbClr val="7030A0"/>
            </a:solidFill>
          </a:endParaRPr>
        </a:p>
      </dgm:t>
    </dgm:pt>
    <dgm:pt modelId="{682189D5-E382-4330-ADE4-4B9A429ED412}" type="parTrans" cxnId="{B2FC5EBA-684E-4360-A52D-1849ACDC9E58}">
      <dgm:prSet/>
      <dgm:spPr/>
      <dgm:t>
        <a:bodyPr/>
        <a:lstStyle/>
        <a:p>
          <a:endParaRPr lang="en-US"/>
        </a:p>
      </dgm:t>
    </dgm:pt>
    <dgm:pt modelId="{1A8DA43D-48A9-46CE-B78F-37A91803A87B}" type="sibTrans" cxnId="{B2FC5EBA-684E-4360-A52D-1849ACDC9E58}">
      <dgm:prSet/>
      <dgm:spPr/>
      <dgm:t>
        <a:bodyPr/>
        <a:lstStyle/>
        <a:p>
          <a:endParaRPr lang="en-US"/>
        </a:p>
      </dgm:t>
    </dgm:pt>
    <dgm:pt modelId="{ADB5F952-5923-4595-9497-56AB8F5BA7F8}">
      <dgm:prSet phldrT="[Text]"/>
      <dgm:spPr/>
      <dgm:t>
        <a:bodyPr/>
        <a:lstStyle/>
        <a:p>
          <a:r>
            <a:rPr lang="en-US" dirty="0" smtClean="0"/>
            <a:t>Veterans Day Parade</a:t>
          </a:r>
          <a:endParaRPr lang="en-US" dirty="0"/>
        </a:p>
      </dgm:t>
    </dgm:pt>
    <dgm:pt modelId="{F5DE2EF1-56B2-4112-A3CE-87E38C94D287}" type="parTrans" cxnId="{58518ECA-EF8E-4918-9941-13E511027CBC}">
      <dgm:prSet/>
      <dgm:spPr/>
      <dgm:t>
        <a:bodyPr/>
        <a:lstStyle/>
        <a:p>
          <a:endParaRPr lang="en-US"/>
        </a:p>
      </dgm:t>
    </dgm:pt>
    <dgm:pt modelId="{91EF8DA8-F79B-4A3D-A557-BE8D39BEC348}" type="sibTrans" cxnId="{58518ECA-EF8E-4918-9941-13E511027CBC}">
      <dgm:prSet/>
      <dgm:spPr/>
      <dgm:t>
        <a:bodyPr/>
        <a:lstStyle/>
        <a:p>
          <a:endParaRPr lang="en-US"/>
        </a:p>
      </dgm:t>
    </dgm:pt>
    <dgm:pt modelId="{6D52BFDC-9D9A-49F0-BB04-1847A75916B5}">
      <dgm:prSet phldrT="[Text]"/>
      <dgm:spPr/>
      <dgm:t>
        <a:bodyPr/>
        <a:lstStyle/>
        <a:p>
          <a:r>
            <a:rPr lang="en-US" dirty="0" smtClean="0"/>
            <a:t>Turkey Day Run</a:t>
          </a:r>
          <a:endParaRPr lang="en-US" dirty="0"/>
        </a:p>
      </dgm:t>
    </dgm:pt>
    <dgm:pt modelId="{F81FDC13-6C8E-4AB9-A691-3E5B8D68F08B}" type="parTrans" cxnId="{FDA12721-791B-4CD5-9664-21440BF02D66}">
      <dgm:prSet/>
      <dgm:spPr/>
      <dgm:t>
        <a:bodyPr/>
        <a:lstStyle/>
        <a:p>
          <a:endParaRPr lang="en-US"/>
        </a:p>
      </dgm:t>
    </dgm:pt>
    <dgm:pt modelId="{294D61E6-6988-4CAD-BA3D-0DDDAE71A2C3}" type="sibTrans" cxnId="{FDA12721-791B-4CD5-9664-21440BF02D66}">
      <dgm:prSet/>
      <dgm:spPr/>
      <dgm:t>
        <a:bodyPr/>
        <a:lstStyle/>
        <a:p>
          <a:endParaRPr lang="en-US"/>
        </a:p>
      </dgm:t>
    </dgm:pt>
    <dgm:pt modelId="{2C791E74-085E-471C-B355-DD4B657F83A3}">
      <dgm:prSet phldrT="[Text]"/>
      <dgm:spPr/>
      <dgm:t>
        <a:bodyPr/>
        <a:lstStyle/>
        <a:p>
          <a:r>
            <a:rPr lang="en-US" dirty="0" smtClean="0"/>
            <a:t>Fam Jam</a:t>
          </a:r>
          <a:endParaRPr lang="en-US" dirty="0"/>
        </a:p>
      </dgm:t>
    </dgm:pt>
    <dgm:pt modelId="{47EC0989-12E2-4DF1-A9C7-17DC75332591}" type="parTrans" cxnId="{356A3F87-538D-46E3-8DFB-2F39DCED6AA2}">
      <dgm:prSet/>
      <dgm:spPr/>
      <dgm:t>
        <a:bodyPr/>
        <a:lstStyle/>
        <a:p>
          <a:endParaRPr lang="en-US"/>
        </a:p>
      </dgm:t>
    </dgm:pt>
    <dgm:pt modelId="{EC5A2C20-A5CC-4574-B3E8-94A9C95D3946}" type="sibTrans" cxnId="{356A3F87-538D-46E3-8DFB-2F39DCED6AA2}">
      <dgm:prSet/>
      <dgm:spPr/>
      <dgm:t>
        <a:bodyPr/>
        <a:lstStyle/>
        <a:p>
          <a:endParaRPr lang="en-US"/>
        </a:p>
      </dgm:t>
    </dgm:pt>
    <dgm:pt modelId="{B478E72D-3C78-4D07-B7EF-A72A2AF32192}">
      <dgm:prSet phldrT="[Text]"/>
      <dgm:spPr/>
      <dgm:t>
        <a:bodyPr/>
        <a:lstStyle/>
        <a:p>
          <a:r>
            <a:rPr lang="en-US" dirty="0" smtClean="0"/>
            <a:t>Farmers Market</a:t>
          </a:r>
          <a:endParaRPr lang="en-US" dirty="0"/>
        </a:p>
      </dgm:t>
    </dgm:pt>
    <dgm:pt modelId="{59DD8082-5A15-4C38-BA6C-D35D2CD33D83}" type="parTrans" cxnId="{8A45FC35-6E9B-42F0-A7BC-8BCF85907BA0}">
      <dgm:prSet/>
      <dgm:spPr/>
      <dgm:t>
        <a:bodyPr/>
        <a:lstStyle/>
        <a:p>
          <a:endParaRPr lang="en-US"/>
        </a:p>
      </dgm:t>
    </dgm:pt>
    <dgm:pt modelId="{D3D2B991-CA1F-4465-99DC-06523317CA7D}" type="sibTrans" cxnId="{8A45FC35-6E9B-42F0-A7BC-8BCF85907BA0}">
      <dgm:prSet/>
      <dgm:spPr/>
      <dgm:t>
        <a:bodyPr/>
        <a:lstStyle/>
        <a:p>
          <a:endParaRPr lang="en-US"/>
        </a:p>
      </dgm:t>
    </dgm:pt>
    <dgm:pt modelId="{881ABBD7-2D02-45A9-B7D5-11F49522458C}">
      <dgm:prSet phldrT="[Text]"/>
      <dgm:spPr/>
      <dgm:t>
        <a:bodyPr/>
        <a:lstStyle/>
        <a:p>
          <a:r>
            <a:rPr lang="en-US" dirty="0" smtClean="0">
              <a:solidFill>
                <a:srgbClr val="7030A0"/>
              </a:solidFill>
            </a:rPr>
            <a:t>2</a:t>
          </a:r>
          <a:r>
            <a:rPr lang="en-US" baseline="30000" dirty="0" smtClean="0">
              <a:solidFill>
                <a:srgbClr val="7030A0"/>
              </a:solidFill>
            </a:rPr>
            <a:t>nd</a:t>
          </a:r>
          <a:r>
            <a:rPr lang="en-US" dirty="0" smtClean="0">
              <a:solidFill>
                <a:srgbClr val="7030A0"/>
              </a:solidFill>
            </a:rPr>
            <a:t> Sunday</a:t>
          </a:r>
          <a:endParaRPr lang="en-US" dirty="0">
            <a:solidFill>
              <a:srgbClr val="7030A0"/>
            </a:solidFill>
          </a:endParaRPr>
        </a:p>
      </dgm:t>
    </dgm:pt>
    <dgm:pt modelId="{221CADD7-9B6A-4F8E-98C3-BE53567BF1E6}" type="parTrans" cxnId="{BE456048-4890-4453-9F84-DADCB7508A3E}">
      <dgm:prSet/>
      <dgm:spPr/>
      <dgm:t>
        <a:bodyPr/>
        <a:lstStyle/>
        <a:p>
          <a:endParaRPr lang="en-US"/>
        </a:p>
      </dgm:t>
    </dgm:pt>
    <dgm:pt modelId="{A9E424B6-9FF4-498F-A6A4-8B65306E3DB3}" type="sibTrans" cxnId="{BE456048-4890-4453-9F84-DADCB7508A3E}">
      <dgm:prSet/>
      <dgm:spPr/>
      <dgm:t>
        <a:bodyPr/>
        <a:lstStyle/>
        <a:p>
          <a:endParaRPr lang="en-US"/>
        </a:p>
      </dgm:t>
    </dgm:pt>
    <dgm:pt modelId="{DE02E5D0-40DC-4AB7-BDC9-DD8EF0E4AAD1}">
      <dgm:prSet phldrT="[Text]"/>
      <dgm:spPr/>
      <dgm:t>
        <a:bodyPr/>
        <a:lstStyle/>
        <a:p>
          <a:r>
            <a:rPr lang="en-US" dirty="0" smtClean="0"/>
            <a:t>Holiday Parade</a:t>
          </a:r>
          <a:endParaRPr lang="en-US" dirty="0"/>
        </a:p>
      </dgm:t>
    </dgm:pt>
    <dgm:pt modelId="{FC12F36A-E294-4FA0-A2C7-536EEA967876}" type="parTrans" cxnId="{265775E8-E3D2-4BD7-A430-9AD98C5D4077}">
      <dgm:prSet/>
      <dgm:spPr/>
      <dgm:t>
        <a:bodyPr/>
        <a:lstStyle/>
        <a:p>
          <a:endParaRPr lang="en-US"/>
        </a:p>
      </dgm:t>
    </dgm:pt>
    <dgm:pt modelId="{FDC57D60-7E22-49D2-9315-54C253FA7FDE}" type="sibTrans" cxnId="{265775E8-E3D2-4BD7-A430-9AD98C5D4077}">
      <dgm:prSet/>
      <dgm:spPr/>
      <dgm:t>
        <a:bodyPr/>
        <a:lstStyle/>
        <a:p>
          <a:endParaRPr lang="en-US"/>
        </a:p>
      </dgm:t>
    </dgm:pt>
    <dgm:pt modelId="{00DB2BED-E153-487F-84B1-469827F66245}">
      <dgm:prSet phldrT="[Text]"/>
      <dgm:spPr/>
      <dgm:t>
        <a:bodyPr/>
        <a:lstStyle/>
        <a:p>
          <a:r>
            <a:rPr lang="en-US" dirty="0" smtClean="0"/>
            <a:t>Holiday Market</a:t>
          </a:r>
          <a:endParaRPr lang="en-US" dirty="0"/>
        </a:p>
      </dgm:t>
    </dgm:pt>
    <dgm:pt modelId="{E4B77B0C-0E7D-45F4-9EA5-23E29377B605}" type="parTrans" cxnId="{D448C2EE-3BE8-4E3A-93BE-D0557BB2C6B1}">
      <dgm:prSet/>
      <dgm:spPr/>
      <dgm:t>
        <a:bodyPr/>
        <a:lstStyle/>
        <a:p>
          <a:endParaRPr lang="en-US"/>
        </a:p>
      </dgm:t>
    </dgm:pt>
    <dgm:pt modelId="{AEC675BB-2D21-479B-8773-DEEECF7A235B}" type="sibTrans" cxnId="{D448C2EE-3BE8-4E3A-93BE-D0557BB2C6B1}">
      <dgm:prSet/>
      <dgm:spPr/>
      <dgm:t>
        <a:bodyPr/>
        <a:lstStyle/>
        <a:p>
          <a:endParaRPr lang="en-US"/>
        </a:p>
      </dgm:t>
    </dgm:pt>
    <dgm:pt modelId="{82E63E8A-BF67-4ED3-9F27-95CC1F3917DD}">
      <dgm:prSet phldrT="[Text]"/>
      <dgm:spPr/>
      <dgm:t>
        <a:bodyPr/>
        <a:lstStyle/>
        <a:p>
          <a:r>
            <a:rPr lang="en-US" dirty="0" smtClean="0"/>
            <a:t>Reindeer Run</a:t>
          </a:r>
          <a:endParaRPr lang="en-US" dirty="0"/>
        </a:p>
      </dgm:t>
    </dgm:pt>
    <dgm:pt modelId="{84E95291-D034-45B1-A8F3-EA5349A09283}" type="parTrans" cxnId="{218642F3-D5E9-4134-B988-672C2D145915}">
      <dgm:prSet/>
      <dgm:spPr/>
      <dgm:t>
        <a:bodyPr/>
        <a:lstStyle/>
        <a:p>
          <a:endParaRPr lang="en-US"/>
        </a:p>
      </dgm:t>
    </dgm:pt>
    <dgm:pt modelId="{1184179B-A262-41C2-9E7A-564010842D06}" type="sibTrans" cxnId="{218642F3-D5E9-4134-B988-672C2D145915}">
      <dgm:prSet/>
      <dgm:spPr/>
      <dgm:t>
        <a:bodyPr/>
        <a:lstStyle/>
        <a:p>
          <a:endParaRPr lang="en-US"/>
        </a:p>
      </dgm:t>
    </dgm:pt>
    <dgm:pt modelId="{49663106-5713-4D41-8BA3-F2BCDFF19B0D}">
      <dgm:prSet phldrT="[Text]"/>
      <dgm:spPr/>
      <dgm:t>
        <a:bodyPr/>
        <a:lstStyle/>
        <a:p>
          <a:r>
            <a:rPr lang="en-US" dirty="0" smtClean="0">
              <a:solidFill>
                <a:srgbClr val="7030A0"/>
              </a:solidFill>
            </a:rPr>
            <a:t>2</a:t>
          </a:r>
          <a:r>
            <a:rPr lang="en-US" baseline="30000" dirty="0" smtClean="0">
              <a:solidFill>
                <a:srgbClr val="7030A0"/>
              </a:solidFill>
            </a:rPr>
            <a:t>nd</a:t>
          </a:r>
          <a:r>
            <a:rPr lang="en-US" dirty="0" smtClean="0">
              <a:solidFill>
                <a:srgbClr val="7030A0"/>
              </a:solidFill>
            </a:rPr>
            <a:t> Sunday</a:t>
          </a:r>
          <a:endParaRPr lang="en-US" dirty="0">
            <a:solidFill>
              <a:srgbClr val="7030A0"/>
            </a:solidFill>
          </a:endParaRPr>
        </a:p>
      </dgm:t>
    </dgm:pt>
    <dgm:pt modelId="{A70E8653-F8BD-483B-A894-215CC87E7E4C}" type="parTrans" cxnId="{DA5EB33D-39D3-4E74-B475-6B077FD14C88}">
      <dgm:prSet/>
      <dgm:spPr/>
      <dgm:t>
        <a:bodyPr/>
        <a:lstStyle/>
        <a:p>
          <a:endParaRPr lang="en-US"/>
        </a:p>
      </dgm:t>
    </dgm:pt>
    <dgm:pt modelId="{18353487-B692-467D-A400-6867A27A9DFB}" type="sibTrans" cxnId="{DA5EB33D-39D3-4E74-B475-6B077FD14C88}">
      <dgm:prSet/>
      <dgm:spPr/>
      <dgm:t>
        <a:bodyPr/>
        <a:lstStyle/>
        <a:p>
          <a:endParaRPr lang="en-US"/>
        </a:p>
      </dgm:t>
    </dgm:pt>
    <dgm:pt modelId="{1B460E6C-EA87-40F7-AF62-B0B58B3BEC57}">
      <dgm:prSet phldrT="[Text]"/>
      <dgm:spPr/>
      <dgm:t>
        <a:bodyPr/>
        <a:lstStyle/>
        <a:p>
          <a:r>
            <a:rPr lang="en-US" dirty="0" smtClean="0">
              <a:solidFill>
                <a:srgbClr val="7030A0"/>
              </a:solidFill>
            </a:rPr>
            <a:t>Bridge Run</a:t>
          </a:r>
          <a:endParaRPr lang="en-US" dirty="0">
            <a:solidFill>
              <a:srgbClr val="7030A0"/>
            </a:solidFill>
          </a:endParaRPr>
        </a:p>
      </dgm:t>
    </dgm:pt>
    <dgm:pt modelId="{7A5AFFB5-D7D1-4A78-B63A-2D7F0F7EB39D}" type="parTrans" cxnId="{6B38A784-4520-499C-8D08-CDA1AEB58DB7}">
      <dgm:prSet/>
      <dgm:spPr/>
      <dgm:t>
        <a:bodyPr/>
        <a:lstStyle/>
        <a:p>
          <a:endParaRPr lang="en-US"/>
        </a:p>
      </dgm:t>
    </dgm:pt>
    <dgm:pt modelId="{DA0D78D5-BD49-4FF9-8E0A-80799E0F0226}" type="sibTrans" cxnId="{6B38A784-4520-499C-8D08-CDA1AEB58DB7}">
      <dgm:prSet/>
      <dgm:spPr/>
      <dgm:t>
        <a:bodyPr/>
        <a:lstStyle/>
        <a:p>
          <a:endParaRPr lang="en-US"/>
        </a:p>
      </dgm:t>
    </dgm:pt>
    <dgm:pt modelId="{CD5CB44E-F67C-4213-951B-BD47BCCB3A3E}" type="pres">
      <dgm:prSet presAssocID="{C72FBA75-9EEF-4C52-8481-7AD0DE476EA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E803E8F-AD6D-40B9-997F-8AC9E31CFFA8}" type="pres">
      <dgm:prSet presAssocID="{1EF4EDED-4E4D-4FE8-A3A3-77BDF250402E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25BD08-5932-4478-A4E8-CD30E3BBDCAF}" type="pres">
      <dgm:prSet presAssocID="{D34BBABD-6DE1-47ED-AF19-9DD9A3B270BD}" presName="sibTrans" presStyleCnt="0"/>
      <dgm:spPr/>
    </dgm:pt>
    <dgm:pt modelId="{8D5D1352-1EF0-4A3A-B4CD-A0D8B7C2A766}" type="pres">
      <dgm:prSet presAssocID="{AEE3736F-FCE7-4E16-BCB8-FA357262582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15E3B2-7CDA-4167-A477-8AC0426DA022}" type="pres">
      <dgm:prSet presAssocID="{6B044050-577C-47A6-9C0F-D26329CE44F0}" presName="sibTrans" presStyleCnt="0"/>
      <dgm:spPr/>
    </dgm:pt>
    <dgm:pt modelId="{0DC6C17A-A65E-4D73-ACE0-6B7FF7208599}" type="pres">
      <dgm:prSet presAssocID="{37D6D3B1-B182-4541-A174-82CC377990B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0050AA-F515-4B8B-AC01-FDB48E1D358B}" type="pres">
      <dgm:prSet presAssocID="{794FC5C4-B88E-4476-B552-80F2089A2B0A}" presName="sibTrans" presStyleCnt="0"/>
      <dgm:spPr/>
    </dgm:pt>
    <dgm:pt modelId="{B2AD3BF1-DA62-4C56-8EF3-64EB9DD72A63}" type="pres">
      <dgm:prSet presAssocID="{DBB3C2C3-9366-46E1-BE2B-6E4BFB26D682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37312C-4C6A-4C57-9D83-1673F6683597}" type="pres">
      <dgm:prSet presAssocID="{CF718DF1-06C0-4603-A3C2-71C9F24FF79B}" presName="sibTrans" presStyleCnt="0"/>
      <dgm:spPr/>
    </dgm:pt>
    <dgm:pt modelId="{CEEA01BC-138C-484B-B646-59E4942D804D}" type="pres">
      <dgm:prSet presAssocID="{E19BC4DB-BEF2-41E8-A088-E8CED71D6EF3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893D39-DF93-43E7-B8C7-B17D1270725B}" type="pres">
      <dgm:prSet presAssocID="{D1C22D32-786E-4266-B195-86782FA42492}" presName="sibTrans" presStyleCnt="0"/>
      <dgm:spPr/>
    </dgm:pt>
    <dgm:pt modelId="{E2CCDF14-FB42-45BD-B9EB-E8DF93997B05}" type="pres">
      <dgm:prSet presAssocID="{348681E9-1717-4D02-A2DE-C8376E787AFD}" presName="node" presStyleLbl="node1" presStyleIdx="5" presStyleCnt="6" custLinFactX="13002" custLinFactNeighborX="100000" custLinFactNeighborY="-79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B0E285E-E8B5-4BFB-AF7A-0C21218F14AB}" srcId="{AEE3736F-FCE7-4E16-BCB8-FA3572625827}" destId="{E95E3F10-3619-4424-B0A0-0C3FFB26F942}" srcOrd="1" destOrd="0" parTransId="{B7CE83BB-4456-4691-8277-6A5BB3E8AC0E}" sibTransId="{649EF49C-B4B6-42A3-88F8-197A07582B1B}"/>
    <dgm:cxn modelId="{957DFFE7-3A12-4FA0-859B-5A6604318392}" srcId="{C72FBA75-9EEF-4C52-8481-7AD0DE476EAB}" destId="{AEE3736F-FCE7-4E16-BCB8-FA3572625827}" srcOrd="1" destOrd="0" parTransId="{333F2706-31CD-415F-835E-4146DDE19A87}" sibTransId="{6B044050-577C-47A6-9C0F-D26329CE44F0}"/>
    <dgm:cxn modelId="{3D724AA8-3D36-4B17-868A-BE008E2581B1}" type="presOf" srcId="{77E31B0B-A7C1-4C7F-86A1-84AC730598EB}" destId="{8D5D1352-1EF0-4A3A-B4CD-A0D8B7C2A766}" srcOrd="0" destOrd="3" presId="urn:microsoft.com/office/officeart/2005/8/layout/hList6"/>
    <dgm:cxn modelId="{D448C2EE-3BE8-4E3A-93BE-D0557BB2C6B1}" srcId="{348681E9-1717-4D02-A2DE-C8376E787AFD}" destId="{00DB2BED-E153-487F-84B1-469827F66245}" srcOrd="1" destOrd="0" parTransId="{E4B77B0C-0E7D-45F4-9EA5-23E29377B605}" sibTransId="{AEC675BB-2D21-479B-8773-DEEECF7A235B}"/>
    <dgm:cxn modelId="{8A45FC35-6E9B-42F0-A7BC-8BCF85907BA0}" srcId="{E19BC4DB-BEF2-41E8-A088-E8CED71D6EF3}" destId="{B478E72D-3C78-4D07-B7EF-A72A2AF32192}" srcOrd="3" destOrd="0" parTransId="{59DD8082-5A15-4C38-BA6C-D35D2CD33D83}" sibTransId="{D3D2B991-CA1F-4465-99DC-06523317CA7D}"/>
    <dgm:cxn modelId="{DBE49023-A7B2-4B7D-820D-592670272BCC}" type="presOf" srcId="{C72FBA75-9EEF-4C52-8481-7AD0DE476EAB}" destId="{CD5CB44E-F67C-4213-951B-BD47BCCB3A3E}" srcOrd="0" destOrd="0" presId="urn:microsoft.com/office/officeart/2005/8/layout/hList6"/>
    <dgm:cxn modelId="{05C7A3C4-1E5E-4E88-B66A-61746F96E3C4}" type="presOf" srcId="{77C9DBEF-08B9-424B-A83D-1AC7B039A583}" destId="{B2AD3BF1-DA62-4C56-8EF3-64EB9DD72A63}" srcOrd="0" destOrd="1" presId="urn:microsoft.com/office/officeart/2005/8/layout/hList6"/>
    <dgm:cxn modelId="{BD3521C8-E8FC-40DC-AEE6-DDF4EA04B644}" type="presOf" srcId="{49663106-5713-4D41-8BA3-F2BCDFF19B0D}" destId="{E2CCDF14-FB42-45BD-B9EB-E8DF93997B05}" srcOrd="0" destOrd="4" presId="urn:microsoft.com/office/officeart/2005/8/layout/hList6"/>
    <dgm:cxn modelId="{862636B5-816B-4355-AE57-F586A0DC2AFA}" srcId="{C72FBA75-9EEF-4C52-8481-7AD0DE476EAB}" destId="{DBB3C2C3-9366-46E1-BE2B-6E4BFB26D682}" srcOrd="3" destOrd="0" parTransId="{1320F222-48EF-431E-88F3-E332618DB80B}" sibTransId="{CF718DF1-06C0-4603-A3C2-71C9F24FF79B}"/>
    <dgm:cxn modelId="{2A5EC84F-03CA-48C0-AA7F-F891C064C27D}" type="presOf" srcId="{00DB2BED-E153-487F-84B1-469827F66245}" destId="{E2CCDF14-FB42-45BD-B9EB-E8DF93997B05}" srcOrd="0" destOrd="2" presId="urn:microsoft.com/office/officeart/2005/8/layout/hList6"/>
    <dgm:cxn modelId="{EDF47B83-56B3-4A0F-A0FE-A49A615A4699}" srcId="{C72FBA75-9EEF-4C52-8481-7AD0DE476EAB}" destId="{1EF4EDED-4E4D-4FE8-A3A3-77BDF250402E}" srcOrd="0" destOrd="0" parTransId="{3AD7F937-F5DA-455B-ADFB-E9DA82EA2075}" sibTransId="{D34BBABD-6DE1-47ED-AF19-9DD9A3B270BD}"/>
    <dgm:cxn modelId="{F8BB8C9E-C90E-4294-8591-0E2857B83BF6}" type="presOf" srcId="{2C791E74-085E-471C-B355-DD4B657F83A3}" destId="{CEEA01BC-138C-484B-B646-59E4942D804D}" srcOrd="0" destOrd="3" presId="urn:microsoft.com/office/officeart/2005/8/layout/hList6"/>
    <dgm:cxn modelId="{58518ECA-EF8E-4918-9941-13E511027CBC}" srcId="{E19BC4DB-BEF2-41E8-A088-E8CED71D6EF3}" destId="{ADB5F952-5923-4595-9497-56AB8F5BA7F8}" srcOrd="0" destOrd="0" parTransId="{F5DE2EF1-56B2-4112-A3CE-87E38C94D287}" sibTransId="{91EF8DA8-F79B-4A3D-A557-BE8D39BEC348}"/>
    <dgm:cxn modelId="{0325F09D-ECF3-4345-8FFC-078AE9404686}" type="presOf" srcId="{6D1B65D5-B0A0-47FD-9453-8FF3B6B70904}" destId="{0DC6C17A-A65E-4D73-ACE0-6B7FF7208599}" srcOrd="0" destOrd="5" presId="urn:microsoft.com/office/officeart/2005/8/layout/hList6"/>
    <dgm:cxn modelId="{5B81C214-4BA7-49B0-9CD4-AD82A06DF2E6}" srcId="{C72FBA75-9EEF-4C52-8481-7AD0DE476EAB}" destId="{E19BC4DB-BEF2-41E8-A088-E8CED71D6EF3}" srcOrd="4" destOrd="0" parTransId="{AFC684F8-E9C7-4AD0-B410-C24CB7C2F3E6}" sibTransId="{D1C22D32-786E-4266-B195-86782FA42492}"/>
    <dgm:cxn modelId="{0DDC3C91-3902-4EAE-BB52-C7F338B68BDB}" type="presOf" srcId="{67BFCFF1-AF1B-4772-8545-EBDFFA031795}" destId="{0DC6C17A-A65E-4D73-ACE0-6B7FF7208599}" srcOrd="0" destOrd="2" presId="urn:microsoft.com/office/officeart/2005/8/layout/hList6"/>
    <dgm:cxn modelId="{70F9891C-C6B0-4BDA-BC77-F862C1442657}" type="presOf" srcId="{240F808B-90D7-4C5C-B3DF-51430E4A9697}" destId="{0DC6C17A-A65E-4D73-ACE0-6B7FF7208599}" srcOrd="0" destOrd="3" presId="urn:microsoft.com/office/officeart/2005/8/layout/hList6"/>
    <dgm:cxn modelId="{60DBDC34-6560-4E2A-819F-0E64A9294F21}" srcId="{C72FBA75-9EEF-4C52-8481-7AD0DE476EAB}" destId="{348681E9-1717-4D02-A2DE-C8376E787AFD}" srcOrd="5" destOrd="0" parTransId="{1B78A625-F1CD-4F73-AC3C-0CF3634548F1}" sibTransId="{85048389-117B-47D9-96AD-181750F9268E}"/>
    <dgm:cxn modelId="{C9B313BF-B042-4235-83FC-3F63F30F624B}" srcId="{1EF4EDED-4E4D-4FE8-A3A3-77BDF250402E}" destId="{7D0924CD-01AC-4904-B035-90500C91564F}" srcOrd="0" destOrd="0" parTransId="{9ED8DADD-6002-45E9-92F0-EBE5F5B24909}" sibTransId="{BD53956B-E1FD-4537-B9C6-B514E4AC5095}"/>
    <dgm:cxn modelId="{8497FF6D-DE6B-425E-8EB5-B95A016CC748}" type="presOf" srcId="{F06B7599-33E7-4C58-879F-623E1FE93AEE}" destId="{B2AD3BF1-DA62-4C56-8EF3-64EB9DD72A63}" srcOrd="0" destOrd="2" presId="urn:microsoft.com/office/officeart/2005/8/layout/hList6"/>
    <dgm:cxn modelId="{0A230E8E-C35B-4186-B88B-97347036BF3A}" type="presOf" srcId="{37D6D3B1-B182-4541-A174-82CC377990B3}" destId="{0DC6C17A-A65E-4D73-ACE0-6B7FF7208599}" srcOrd="0" destOrd="0" presId="urn:microsoft.com/office/officeart/2005/8/layout/hList6"/>
    <dgm:cxn modelId="{5F5921C9-B323-4C2E-864A-C5A9023EACEB}" type="presOf" srcId="{1B460E6C-EA87-40F7-AF62-B0B58B3BEC57}" destId="{0DC6C17A-A65E-4D73-ACE0-6B7FF7208599}" srcOrd="0" destOrd="1" presId="urn:microsoft.com/office/officeart/2005/8/layout/hList6"/>
    <dgm:cxn modelId="{CD5BE400-86B8-4CF9-8A19-20E598B6F075}" srcId="{C72FBA75-9EEF-4C52-8481-7AD0DE476EAB}" destId="{37D6D3B1-B182-4541-A174-82CC377990B3}" srcOrd="2" destOrd="0" parTransId="{7FA75A8A-DD05-4CC2-B785-6CFC8241364A}" sibTransId="{794FC5C4-B88E-4476-B552-80F2089A2B0A}"/>
    <dgm:cxn modelId="{E103B287-1A59-485E-8AE3-06EB42CFD399}" srcId="{37D6D3B1-B182-4541-A174-82CC377990B3}" destId="{67BFCFF1-AF1B-4772-8545-EBDFFA031795}" srcOrd="1" destOrd="0" parTransId="{E53B57C0-0397-4D07-8E85-371C69416A06}" sibTransId="{A255079C-C9FF-41C2-93CA-048A8B64879B}"/>
    <dgm:cxn modelId="{DB77DBD6-EAF5-4C8B-9300-CA3A30F4F772}" srcId="{AEE3736F-FCE7-4E16-BCB8-FA3572625827}" destId="{BD132A97-1D55-452C-BAED-7C6D52C1B6B1}" srcOrd="0" destOrd="0" parTransId="{16815577-E1F2-47DC-BBA2-50242E6F0FBE}" sibTransId="{A86EA559-652E-48FC-9506-7BDFB8B9A5F4}"/>
    <dgm:cxn modelId="{1F22F03D-51BF-4C3C-B82F-F405EDF200B5}" type="presOf" srcId="{D350DA08-F56B-4DEA-BF2F-DEFD33917701}" destId="{0DC6C17A-A65E-4D73-ACE0-6B7FF7208599}" srcOrd="0" destOrd="4" presId="urn:microsoft.com/office/officeart/2005/8/layout/hList6"/>
    <dgm:cxn modelId="{F9066F1E-AE44-4653-977F-FC728F6471CC}" type="presOf" srcId="{7D0924CD-01AC-4904-B035-90500C91564F}" destId="{DE803E8F-AD6D-40B9-997F-8AC9E31CFFA8}" srcOrd="0" destOrd="1" presId="urn:microsoft.com/office/officeart/2005/8/layout/hList6"/>
    <dgm:cxn modelId="{A8D4C4B3-7A1C-4EE9-BB4E-CD8A97FE3CC7}" type="presOf" srcId="{6D52BFDC-9D9A-49F0-BB04-1847A75916B5}" destId="{CEEA01BC-138C-484B-B646-59E4942D804D}" srcOrd="0" destOrd="2" presId="urn:microsoft.com/office/officeart/2005/8/layout/hList6"/>
    <dgm:cxn modelId="{F846BC63-BBB8-403A-A7C2-065EF3A34C5A}" type="presOf" srcId="{DBB3C2C3-9366-46E1-BE2B-6E4BFB26D682}" destId="{B2AD3BF1-DA62-4C56-8EF3-64EB9DD72A63}" srcOrd="0" destOrd="0" presId="urn:microsoft.com/office/officeart/2005/8/layout/hList6"/>
    <dgm:cxn modelId="{0F28706A-1240-404C-BD80-4655D4369B2B}" srcId="{AEE3736F-FCE7-4E16-BCB8-FA3572625827}" destId="{77E31B0B-A7C1-4C7F-86A1-84AC730598EB}" srcOrd="2" destOrd="0" parTransId="{E525FB93-F57C-4BB0-8BEB-2BEFD1BBD3BA}" sibTransId="{0358190C-E100-42F5-951E-63CADEAC6DCB}"/>
    <dgm:cxn modelId="{218642F3-D5E9-4134-B988-672C2D145915}" srcId="{348681E9-1717-4D02-A2DE-C8376E787AFD}" destId="{82E63E8A-BF67-4ED3-9F27-95CC1F3917DD}" srcOrd="2" destOrd="0" parTransId="{84E95291-D034-45B1-A8F3-EA5349A09283}" sibTransId="{1184179B-A262-41C2-9E7A-564010842D06}"/>
    <dgm:cxn modelId="{440FA38B-94AD-423B-9193-901F05CFD38F}" type="presOf" srcId="{348681E9-1717-4D02-A2DE-C8376E787AFD}" destId="{E2CCDF14-FB42-45BD-B9EB-E8DF93997B05}" srcOrd="0" destOrd="0" presId="urn:microsoft.com/office/officeart/2005/8/layout/hList6"/>
    <dgm:cxn modelId="{156FC35D-11E4-4606-9864-0498C0D22FE2}" type="presOf" srcId="{B478E72D-3C78-4D07-B7EF-A72A2AF32192}" destId="{CEEA01BC-138C-484B-B646-59E4942D804D}" srcOrd="0" destOrd="4" presId="urn:microsoft.com/office/officeart/2005/8/layout/hList6"/>
    <dgm:cxn modelId="{C0BFF720-DE42-4EEB-B882-BF62DBCCA739}" type="presOf" srcId="{82E63E8A-BF67-4ED3-9F27-95CC1F3917DD}" destId="{E2CCDF14-FB42-45BD-B9EB-E8DF93997B05}" srcOrd="0" destOrd="3" presId="urn:microsoft.com/office/officeart/2005/8/layout/hList6"/>
    <dgm:cxn modelId="{F6F1BD73-7B4D-4566-9655-12B2C9AAEFA5}" type="presOf" srcId="{E19BC4DB-BEF2-41E8-A088-E8CED71D6EF3}" destId="{CEEA01BC-138C-484B-B646-59E4942D804D}" srcOrd="0" destOrd="0" presId="urn:microsoft.com/office/officeart/2005/8/layout/hList6"/>
    <dgm:cxn modelId="{16A8F85B-73B3-49DD-A2A6-4743840CB5D5}" type="presOf" srcId="{AEE3736F-FCE7-4E16-BCB8-FA3572625827}" destId="{8D5D1352-1EF0-4A3A-B4CD-A0D8B7C2A766}" srcOrd="0" destOrd="0" presId="urn:microsoft.com/office/officeart/2005/8/layout/hList6"/>
    <dgm:cxn modelId="{BE456048-4890-4453-9F84-DADCB7508A3E}" srcId="{E19BC4DB-BEF2-41E8-A088-E8CED71D6EF3}" destId="{881ABBD7-2D02-45A9-B7D5-11F49522458C}" srcOrd="4" destOrd="0" parTransId="{221CADD7-9B6A-4F8E-98C3-BE53567BF1E6}" sibTransId="{A9E424B6-9FF4-498F-A6A4-8B65306E3DB3}"/>
    <dgm:cxn modelId="{7C797B58-244D-4698-9CB8-54021EC1443A}" srcId="{37D6D3B1-B182-4541-A174-82CC377990B3}" destId="{6D1B65D5-B0A0-47FD-9453-8FF3B6B70904}" srcOrd="4" destOrd="0" parTransId="{C746FC5F-1870-444A-BF2C-64EF35F4D284}" sibTransId="{0B98C16D-152F-4B33-897E-64A817CD2C38}"/>
    <dgm:cxn modelId="{FDA12721-791B-4CD5-9664-21440BF02D66}" srcId="{E19BC4DB-BEF2-41E8-A088-E8CED71D6EF3}" destId="{6D52BFDC-9D9A-49F0-BB04-1847A75916B5}" srcOrd="1" destOrd="0" parTransId="{F81FDC13-6C8E-4AB9-A691-3E5B8D68F08B}" sibTransId="{294D61E6-6988-4CAD-BA3D-0DDDAE71A2C3}"/>
    <dgm:cxn modelId="{DA5EB33D-39D3-4E74-B475-6B077FD14C88}" srcId="{348681E9-1717-4D02-A2DE-C8376E787AFD}" destId="{49663106-5713-4D41-8BA3-F2BCDFF19B0D}" srcOrd="3" destOrd="0" parTransId="{A70E8653-F8BD-483B-A894-215CC87E7E4C}" sibTransId="{18353487-B692-467D-A400-6867A27A9DFB}"/>
    <dgm:cxn modelId="{B7FF02C1-2208-49CD-95DA-49E117772552}" srcId="{37D6D3B1-B182-4541-A174-82CC377990B3}" destId="{240F808B-90D7-4C5C-B3DF-51430E4A9697}" srcOrd="2" destOrd="0" parTransId="{BBF4674B-B383-49EF-A04C-748F5CC632E9}" sibTransId="{536A234F-ECB0-4E9F-BFCF-D62C24CA0F01}"/>
    <dgm:cxn modelId="{6F16D8EA-9499-4721-AB1E-40C98799432C}" type="presOf" srcId="{E95E3F10-3619-4424-B0A0-0C3FFB26F942}" destId="{8D5D1352-1EF0-4A3A-B4CD-A0D8B7C2A766}" srcOrd="0" destOrd="2" presId="urn:microsoft.com/office/officeart/2005/8/layout/hList6"/>
    <dgm:cxn modelId="{6B38A784-4520-499C-8D08-CDA1AEB58DB7}" srcId="{37D6D3B1-B182-4541-A174-82CC377990B3}" destId="{1B460E6C-EA87-40F7-AF62-B0B58B3BEC57}" srcOrd="0" destOrd="0" parTransId="{7A5AFFB5-D7D1-4A78-B63A-2D7F0F7EB39D}" sibTransId="{DA0D78D5-BD49-4FF9-8E0A-80799E0F0226}"/>
    <dgm:cxn modelId="{0ACA935D-FEEF-4440-8225-5A9A48D0D3AE}" srcId="{37D6D3B1-B182-4541-A174-82CC377990B3}" destId="{D350DA08-F56B-4DEA-BF2F-DEFD33917701}" srcOrd="3" destOrd="0" parTransId="{055ACFE7-B7DF-49CD-9FEA-86554016FB54}" sibTransId="{9708EBA5-960D-4982-8A5F-B9CE8DDAC55B}"/>
    <dgm:cxn modelId="{356A3F87-538D-46E3-8DFB-2F39DCED6AA2}" srcId="{E19BC4DB-BEF2-41E8-A088-E8CED71D6EF3}" destId="{2C791E74-085E-471C-B355-DD4B657F83A3}" srcOrd="2" destOrd="0" parTransId="{47EC0989-12E2-4DF1-A9C7-17DC75332591}" sibTransId="{EC5A2C20-A5CC-4574-B3E8-94A9C95D3946}"/>
    <dgm:cxn modelId="{961C8087-4406-4B91-B453-87043860E7E8}" type="presOf" srcId="{DE02E5D0-40DC-4AB7-BDC9-DD8EF0E4AAD1}" destId="{E2CCDF14-FB42-45BD-B9EB-E8DF93997B05}" srcOrd="0" destOrd="1" presId="urn:microsoft.com/office/officeart/2005/8/layout/hList6"/>
    <dgm:cxn modelId="{E359F9C9-DCB7-4729-B140-627DF055D003}" srcId="{DBB3C2C3-9366-46E1-BE2B-6E4BFB26D682}" destId="{77C9DBEF-08B9-424B-A83D-1AC7B039A583}" srcOrd="0" destOrd="0" parTransId="{AA8A4A8B-84A4-4FFA-A3C5-274ED786EA63}" sibTransId="{318011DD-8774-4846-A3B6-6D5895BFFB0A}"/>
    <dgm:cxn modelId="{265775E8-E3D2-4BD7-A430-9AD98C5D4077}" srcId="{348681E9-1717-4D02-A2DE-C8376E787AFD}" destId="{DE02E5D0-40DC-4AB7-BDC9-DD8EF0E4AAD1}" srcOrd="0" destOrd="0" parTransId="{FC12F36A-E294-4FA0-A2C7-536EEA967876}" sibTransId="{FDC57D60-7E22-49D2-9315-54C253FA7FDE}"/>
    <dgm:cxn modelId="{FF92F329-36A6-470A-BEC0-4D9AC8592403}" type="presOf" srcId="{ADB5F952-5923-4595-9497-56AB8F5BA7F8}" destId="{CEEA01BC-138C-484B-B646-59E4942D804D}" srcOrd="0" destOrd="1" presId="urn:microsoft.com/office/officeart/2005/8/layout/hList6"/>
    <dgm:cxn modelId="{D331DA4F-1519-43A3-B1A1-A70523ADC498}" type="presOf" srcId="{BD132A97-1D55-452C-BAED-7C6D52C1B6B1}" destId="{8D5D1352-1EF0-4A3A-B4CD-A0D8B7C2A766}" srcOrd="0" destOrd="1" presId="urn:microsoft.com/office/officeart/2005/8/layout/hList6"/>
    <dgm:cxn modelId="{B2FC5EBA-684E-4360-A52D-1849ACDC9E58}" srcId="{DBB3C2C3-9366-46E1-BE2B-6E4BFB26D682}" destId="{F06B7599-33E7-4C58-879F-623E1FE93AEE}" srcOrd="1" destOrd="0" parTransId="{682189D5-E382-4330-ADE4-4B9A429ED412}" sibTransId="{1A8DA43D-48A9-46CE-B78F-37A91803A87B}"/>
    <dgm:cxn modelId="{17F37A17-6663-4E0D-B61E-9DC5C11354AB}" type="presOf" srcId="{881ABBD7-2D02-45A9-B7D5-11F49522458C}" destId="{CEEA01BC-138C-484B-B646-59E4942D804D}" srcOrd="0" destOrd="5" presId="urn:microsoft.com/office/officeart/2005/8/layout/hList6"/>
    <dgm:cxn modelId="{09A9F7E6-A5A6-4044-B518-043F1C998366}" type="presOf" srcId="{1EF4EDED-4E4D-4FE8-A3A3-77BDF250402E}" destId="{DE803E8F-AD6D-40B9-997F-8AC9E31CFFA8}" srcOrd="0" destOrd="0" presId="urn:microsoft.com/office/officeart/2005/8/layout/hList6"/>
    <dgm:cxn modelId="{B71F2DC7-9F1B-4B53-8C47-F1C50BA0C283}" type="presParOf" srcId="{CD5CB44E-F67C-4213-951B-BD47BCCB3A3E}" destId="{DE803E8F-AD6D-40B9-997F-8AC9E31CFFA8}" srcOrd="0" destOrd="0" presId="urn:microsoft.com/office/officeart/2005/8/layout/hList6"/>
    <dgm:cxn modelId="{4EA4E64F-E064-4C80-8C2D-57D24B8838E5}" type="presParOf" srcId="{CD5CB44E-F67C-4213-951B-BD47BCCB3A3E}" destId="{0425BD08-5932-4478-A4E8-CD30E3BBDCAF}" srcOrd="1" destOrd="0" presId="urn:microsoft.com/office/officeart/2005/8/layout/hList6"/>
    <dgm:cxn modelId="{DD873384-8738-4CB4-AEAC-11034D50B7BC}" type="presParOf" srcId="{CD5CB44E-F67C-4213-951B-BD47BCCB3A3E}" destId="{8D5D1352-1EF0-4A3A-B4CD-A0D8B7C2A766}" srcOrd="2" destOrd="0" presId="urn:microsoft.com/office/officeart/2005/8/layout/hList6"/>
    <dgm:cxn modelId="{B14E9FEC-5925-43E8-96E8-C4FBF829836B}" type="presParOf" srcId="{CD5CB44E-F67C-4213-951B-BD47BCCB3A3E}" destId="{1115E3B2-7CDA-4167-A477-8AC0426DA022}" srcOrd="3" destOrd="0" presId="urn:microsoft.com/office/officeart/2005/8/layout/hList6"/>
    <dgm:cxn modelId="{BF160373-811A-4CE5-8DB5-96904AEEB76B}" type="presParOf" srcId="{CD5CB44E-F67C-4213-951B-BD47BCCB3A3E}" destId="{0DC6C17A-A65E-4D73-ACE0-6B7FF7208599}" srcOrd="4" destOrd="0" presId="urn:microsoft.com/office/officeart/2005/8/layout/hList6"/>
    <dgm:cxn modelId="{3AF5F2D0-C7EA-44A4-B36F-B3D5E58624A2}" type="presParOf" srcId="{CD5CB44E-F67C-4213-951B-BD47BCCB3A3E}" destId="{710050AA-F515-4B8B-AC01-FDB48E1D358B}" srcOrd="5" destOrd="0" presId="urn:microsoft.com/office/officeart/2005/8/layout/hList6"/>
    <dgm:cxn modelId="{52EC6377-E281-4F03-BEBF-7152AA045E17}" type="presParOf" srcId="{CD5CB44E-F67C-4213-951B-BD47BCCB3A3E}" destId="{B2AD3BF1-DA62-4C56-8EF3-64EB9DD72A63}" srcOrd="6" destOrd="0" presId="urn:microsoft.com/office/officeart/2005/8/layout/hList6"/>
    <dgm:cxn modelId="{A229A68A-7541-411D-BFB1-6CC6BC00C622}" type="presParOf" srcId="{CD5CB44E-F67C-4213-951B-BD47BCCB3A3E}" destId="{B637312C-4C6A-4C57-9D83-1673F6683597}" srcOrd="7" destOrd="0" presId="urn:microsoft.com/office/officeart/2005/8/layout/hList6"/>
    <dgm:cxn modelId="{B3267B20-62F2-4F88-9C77-A7AAC4B5D675}" type="presParOf" srcId="{CD5CB44E-F67C-4213-951B-BD47BCCB3A3E}" destId="{CEEA01BC-138C-484B-B646-59E4942D804D}" srcOrd="8" destOrd="0" presId="urn:microsoft.com/office/officeart/2005/8/layout/hList6"/>
    <dgm:cxn modelId="{31D8AFC3-FC01-4A3E-8082-DB0EFEE3DA3A}" type="presParOf" srcId="{CD5CB44E-F67C-4213-951B-BD47BCCB3A3E}" destId="{30893D39-DF93-43E7-B8C7-B17D1270725B}" srcOrd="9" destOrd="0" presId="urn:microsoft.com/office/officeart/2005/8/layout/hList6"/>
    <dgm:cxn modelId="{B5ACF334-D72F-40E9-8CA8-46691A0FFA54}" type="presParOf" srcId="{CD5CB44E-F67C-4213-951B-BD47BCCB3A3E}" destId="{E2CCDF14-FB42-45BD-B9EB-E8DF93997B05}" srcOrd="1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02ABFF3-2A09-450D-9D0B-B06FCE8A389B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CBDFD4-3E05-4BC1-93F8-6F061344B446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400" b="0" dirty="0" smtClean="0"/>
            <a:t>Responsible Parties</a:t>
          </a:r>
          <a:endParaRPr lang="en-US" sz="1400" b="0" dirty="0"/>
        </a:p>
      </dgm:t>
    </dgm:pt>
    <dgm:pt modelId="{382C3210-B168-4F19-BF39-E80C07BE83F9}" type="parTrans" cxnId="{ED3F548D-2E46-4B52-A1EA-01C8B3290CF7}">
      <dgm:prSet/>
      <dgm:spPr/>
      <dgm:t>
        <a:bodyPr/>
        <a:lstStyle/>
        <a:p>
          <a:endParaRPr lang="en-US"/>
        </a:p>
      </dgm:t>
    </dgm:pt>
    <dgm:pt modelId="{F0F6845D-A97B-4782-8106-90CA51E4B6EA}" type="sibTrans" cxnId="{ED3F548D-2E46-4B52-A1EA-01C8B3290CF7}">
      <dgm:prSet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33079D19-C406-4FBC-B89A-E51548B22B17}">
      <dgm:prSet phldrT="[Text]" custT="1"/>
      <dgm:spPr>
        <a:solidFill>
          <a:srgbClr val="00D5D0"/>
        </a:solidFill>
      </dgm:spPr>
      <dgm:t>
        <a:bodyPr/>
        <a:lstStyle/>
        <a:p>
          <a:r>
            <a:rPr lang="en-US" sz="2400" dirty="0" smtClean="0"/>
            <a:t>CBDI Commission</a:t>
          </a:r>
          <a:endParaRPr lang="en-US" sz="2400" dirty="0"/>
        </a:p>
      </dgm:t>
    </dgm:pt>
    <dgm:pt modelId="{9DA0AFE0-B965-4D7F-823B-2343A12224DA}" type="parTrans" cxnId="{AE74B701-EA36-4362-A389-9FC5B712C750}">
      <dgm:prSet/>
      <dgm:spPr/>
      <dgm:t>
        <a:bodyPr/>
        <a:lstStyle/>
        <a:p>
          <a:endParaRPr lang="en-US"/>
        </a:p>
      </dgm:t>
    </dgm:pt>
    <dgm:pt modelId="{5C3E3A04-A04A-4BD7-A568-E3AF53E20D6C}" type="sibTrans" cxnId="{AE74B701-EA36-4362-A389-9FC5B712C750}">
      <dgm:prSet/>
      <dgm:spPr/>
      <dgm:t>
        <a:bodyPr/>
        <a:lstStyle/>
        <a:p>
          <a:endParaRPr lang="en-US"/>
        </a:p>
      </dgm:t>
    </dgm:pt>
    <dgm:pt modelId="{56740B02-0B75-4D44-B892-F49CA123FFB1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Council</a:t>
          </a:r>
          <a:endParaRPr lang="en-US" sz="1100" dirty="0"/>
        </a:p>
      </dgm:t>
    </dgm:pt>
    <dgm:pt modelId="{02E5BC09-8440-437B-AAA9-B1115F912E72}" type="parTrans" cxnId="{3B88AB11-BC3D-47D9-857D-1674ED48DAF0}">
      <dgm:prSet/>
      <dgm:spPr/>
      <dgm:t>
        <a:bodyPr/>
        <a:lstStyle/>
        <a:p>
          <a:endParaRPr lang="en-US"/>
        </a:p>
      </dgm:t>
    </dgm:pt>
    <dgm:pt modelId="{15D605F5-09F1-4BA3-99E2-8379F9179500}" type="sibTrans" cxnId="{3B88AB11-BC3D-47D9-857D-1674ED48DAF0}">
      <dgm:prSet/>
      <dgm:spPr/>
      <dgm:t>
        <a:bodyPr/>
        <a:lstStyle/>
        <a:p>
          <a:endParaRPr lang="en-US"/>
        </a:p>
      </dgm:t>
    </dgm:pt>
    <dgm:pt modelId="{63EE437E-E166-40D6-BEDE-6962980AACC5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Staff</a:t>
          </a:r>
          <a:endParaRPr lang="en-US" sz="1100" dirty="0"/>
        </a:p>
      </dgm:t>
    </dgm:pt>
    <dgm:pt modelId="{FB9F0FEE-21DF-481D-8E97-775E1C73461E}" type="parTrans" cxnId="{988A77CE-4857-40F1-84AE-32259CD92AA6}">
      <dgm:prSet/>
      <dgm:spPr/>
      <dgm:t>
        <a:bodyPr/>
        <a:lstStyle/>
        <a:p>
          <a:endParaRPr lang="en-US"/>
        </a:p>
      </dgm:t>
    </dgm:pt>
    <dgm:pt modelId="{0D51FE43-83DD-4535-922D-0EEEC23C0ED8}" type="sibTrans" cxnId="{988A77CE-4857-40F1-84AE-32259CD92AA6}">
      <dgm:prSet/>
      <dgm:spPr/>
      <dgm:t>
        <a:bodyPr/>
        <a:lstStyle/>
        <a:p>
          <a:endParaRPr lang="en-US"/>
        </a:p>
      </dgm:t>
    </dgm:pt>
    <dgm:pt modelId="{30AA2B06-602C-4048-957B-5013552EC580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Property Owners</a:t>
          </a:r>
          <a:endParaRPr lang="en-US" sz="1100" dirty="0"/>
        </a:p>
      </dgm:t>
    </dgm:pt>
    <dgm:pt modelId="{CB7188DF-DDAE-4020-A77A-06F1281ADA41}" type="parTrans" cxnId="{F5DD8F4A-8107-41F2-827F-AEE20A2A4913}">
      <dgm:prSet/>
      <dgm:spPr/>
      <dgm:t>
        <a:bodyPr/>
        <a:lstStyle/>
        <a:p>
          <a:endParaRPr lang="en-US"/>
        </a:p>
      </dgm:t>
    </dgm:pt>
    <dgm:pt modelId="{FD623909-7511-46C4-9AFC-6C811B9FE99F}" type="sibTrans" cxnId="{F5DD8F4A-8107-41F2-827F-AEE20A2A4913}">
      <dgm:prSet/>
      <dgm:spPr/>
      <dgm:t>
        <a:bodyPr/>
        <a:lstStyle/>
        <a:p>
          <a:endParaRPr lang="en-US"/>
        </a:p>
      </dgm:t>
    </dgm:pt>
    <dgm:pt modelId="{3CBDC00F-CD0B-450F-874C-0ACC86E5B4CE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Vendors</a:t>
          </a:r>
          <a:endParaRPr lang="en-US" sz="1100" dirty="0"/>
        </a:p>
      </dgm:t>
    </dgm:pt>
    <dgm:pt modelId="{9C7DBE4F-F149-4644-A6FD-488156E7AD76}" type="parTrans" cxnId="{26CC19F1-A3E6-4EF5-9825-3E0772727466}">
      <dgm:prSet/>
      <dgm:spPr/>
      <dgm:t>
        <a:bodyPr/>
        <a:lstStyle/>
        <a:p>
          <a:endParaRPr lang="en-US"/>
        </a:p>
      </dgm:t>
    </dgm:pt>
    <dgm:pt modelId="{4E4DADAE-DF39-4E80-9D07-72322E092DA6}" type="sibTrans" cxnId="{26CC19F1-A3E6-4EF5-9825-3E0772727466}">
      <dgm:prSet/>
      <dgm:spPr/>
      <dgm:t>
        <a:bodyPr/>
        <a:lstStyle/>
        <a:p>
          <a:endParaRPr lang="en-US"/>
        </a:p>
      </dgm:t>
    </dgm:pt>
    <dgm:pt modelId="{CA11C3B7-D6B9-49BD-8E13-177E8D00D870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Nonprofits &amp; Institutions</a:t>
          </a:r>
          <a:endParaRPr lang="en-US" sz="1100" dirty="0"/>
        </a:p>
      </dgm:t>
    </dgm:pt>
    <dgm:pt modelId="{3824FE1C-654C-4BC7-A56E-CAE83035829E}" type="parTrans" cxnId="{56333569-01E5-4D12-AA9D-65C0DBA7903A}">
      <dgm:prSet/>
      <dgm:spPr/>
      <dgm:t>
        <a:bodyPr/>
        <a:lstStyle/>
        <a:p>
          <a:endParaRPr lang="en-US"/>
        </a:p>
      </dgm:t>
    </dgm:pt>
    <dgm:pt modelId="{ED7AC672-EB8A-4564-B78E-C4194F5D0067}" type="sibTrans" cxnId="{56333569-01E5-4D12-AA9D-65C0DBA7903A}">
      <dgm:prSet/>
      <dgm:spPr/>
      <dgm:t>
        <a:bodyPr/>
        <a:lstStyle/>
        <a:p>
          <a:endParaRPr lang="en-US"/>
        </a:p>
      </dgm:t>
    </dgm:pt>
    <dgm:pt modelId="{91529512-9722-4239-A069-601DB545C530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800" dirty="0" smtClean="0"/>
            <a:t>Public Value</a:t>
          </a:r>
          <a:endParaRPr lang="en-US" sz="1800" dirty="0"/>
        </a:p>
      </dgm:t>
    </dgm:pt>
    <dgm:pt modelId="{92DC4883-E8DC-4D15-B048-D030D1B01A4D}" type="parTrans" cxnId="{26F2FC8A-FCEE-4203-99D7-83447F7CC201}">
      <dgm:prSet/>
      <dgm:spPr/>
      <dgm:t>
        <a:bodyPr/>
        <a:lstStyle/>
        <a:p>
          <a:endParaRPr lang="en-US"/>
        </a:p>
      </dgm:t>
    </dgm:pt>
    <dgm:pt modelId="{76AB3A76-6F80-4000-8699-33C0B8E9B829}" type="sibTrans" cxnId="{26F2FC8A-FCEE-4203-99D7-83447F7CC201}">
      <dgm:prSet/>
      <dgm:spPr/>
      <dgm:t>
        <a:bodyPr/>
        <a:lstStyle/>
        <a:p>
          <a:endParaRPr lang="en-US"/>
        </a:p>
      </dgm:t>
    </dgm:pt>
    <dgm:pt modelId="{9A66B9D0-0279-4772-80D2-5A74A393438D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Welcoming to All</a:t>
          </a:r>
          <a:endParaRPr lang="en-US" sz="1100" i="1" dirty="0"/>
        </a:p>
      </dgm:t>
    </dgm:pt>
    <dgm:pt modelId="{34909563-7319-4D88-909F-70818B00CD93}" type="parTrans" cxnId="{CE5FC5C2-2047-4D13-833F-439534EB09D2}">
      <dgm:prSet/>
      <dgm:spPr/>
      <dgm:t>
        <a:bodyPr/>
        <a:lstStyle/>
        <a:p>
          <a:endParaRPr lang="en-US"/>
        </a:p>
      </dgm:t>
    </dgm:pt>
    <dgm:pt modelId="{F91546A2-42CE-4B51-8A53-8B482D39D25B}" type="sibTrans" cxnId="{CE5FC5C2-2047-4D13-833F-439534EB09D2}">
      <dgm:prSet/>
      <dgm:spPr/>
      <dgm:t>
        <a:bodyPr/>
        <a:lstStyle/>
        <a:p>
          <a:endParaRPr lang="en-US"/>
        </a:p>
      </dgm:t>
    </dgm:pt>
    <dgm:pt modelId="{7F51D404-C473-4775-AD8D-7E3BD250348F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Beautiful &amp; Clean</a:t>
          </a:r>
          <a:endParaRPr lang="en-US" sz="1100" i="1" dirty="0"/>
        </a:p>
      </dgm:t>
    </dgm:pt>
    <dgm:pt modelId="{22B8EAF3-8616-4A7C-BE74-CF86924F4EF1}" type="parTrans" cxnId="{8BD7ADE7-B16B-47CA-970D-E99B362D5422}">
      <dgm:prSet/>
      <dgm:spPr/>
      <dgm:t>
        <a:bodyPr/>
        <a:lstStyle/>
        <a:p>
          <a:endParaRPr lang="en-US"/>
        </a:p>
      </dgm:t>
    </dgm:pt>
    <dgm:pt modelId="{0C2D8567-C895-4A5D-BCDF-CF57C41071D1}" type="sibTrans" cxnId="{8BD7ADE7-B16B-47CA-970D-E99B362D5422}">
      <dgm:prSet/>
      <dgm:spPr/>
      <dgm:t>
        <a:bodyPr/>
        <a:lstStyle/>
        <a:p>
          <a:endParaRPr lang="en-US"/>
        </a:p>
      </dgm:t>
    </dgm:pt>
    <dgm:pt modelId="{9EAC302D-42C2-4047-BF58-DF3F9D0E9859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Positive Experience</a:t>
          </a:r>
          <a:endParaRPr lang="en-US" sz="1100" i="1" dirty="0"/>
        </a:p>
      </dgm:t>
    </dgm:pt>
    <dgm:pt modelId="{B4D14A59-5FED-435A-B780-F971E0268684}" type="parTrans" cxnId="{00D8D270-8177-45D3-9CB1-151F46599977}">
      <dgm:prSet/>
      <dgm:spPr/>
      <dgm:t>
        <a:bodyPr/>
        <a:lstStyle/>
        <a:p>
          <a:endParaRPr lang="en-US"/>
        </a:p>
      </dgm:t>
    </dgm:pt>
    <dgm:pt modelId="{915BF62F-BABB-4D89-9056-86EE44824BBC}" type="sibTrans" cxnId="{00D8D270-8177-45D3-9CB1-151F46599977}">
      <dgm:prSet/>
      <dgm:spPr/>
      <dgm:t>
        <a:bodyPr/>
        <a:lstStyle/>
        <a:p>
          <a:endParaRPr lang="en-US"/>
        </a:p>
      </dgm:t>
    </dgm:pt>
    <dgm:pt modelId="{EF9E53E2-9012-474B-ABAC-E9EE5790E745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Sense of Place</a:t>
          </a:r>
          <a:endParaRPr lang="en-US" sz="1100" i="1" dirty="0"/>
        </a:p>
      </dgm:t>
    </dgm:pt>
    <dgm:pt modelId="{5C7B1818-EF70-4560-BFB3-0BBF88B1B32A}" type="parTrans" cxnId="{C675BB54-6FCA-41FF-9778-6C868164EFE2}">
      <dgm:prSet/>
      <dgm:spPr/>
      <dgm:t>
        <a:bodyPr/>
        <a:lstStyle/>
        <a:p>
          <a:endParaRPr lang="en-US"/>
        </a:p>
      </dgm:t>
    </dgm:pt>
    <dgm:pt modelId="{A91DF04E-C8DE-4D5E-A494-B4AC50D2E50C}" type="sibTrans" cxnId="{C675BB54-6FCA-41FF-9778-6C868164EFE2}">
      <dgm:prSet/>
      <dgm:spPr/>
      <dgm:t>
        <a:bodyPr/>
        <a:lstStyle/>
        <a:p>
          <a:endParaRPr lang="en-US"/>
        </a:p>
      </dgm:t>
    </dgm:pt>
    <dgm:pt modelId="{333413EB-2066-41C4-9E49-654A4F040C0B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dirty="0" smtClean="0"/>
            <a:t>Successful Business District</a:t>
          </a:r>
          <a:endParaRPr lang="en-US" sz="1100" dirty="0"/>
        </a:p>
      </dgm:t>
    </dgm:pt>
    <dgm:pt modelId="{5EC478C7-B974-4D78-83C8-B00318EF2805}" type="parTrans" cxnId="{836C02E6-DDD3-48EB-B022-C5B0D361077A}">
      <dgm:prSet/>
      <dgm:spPr/>
      <dgm:t>
        <a:bodyPr/>
        <a:lstStyle/>
        <a:p>
          <a:endParaRPr lang="en-US"/>
        </a:p>
      </dgm:t>
    </dgm:pt>
    <dgm:pt modelId="{E38184E9-E340-4EB5-B1CD-455F47656D3D}" type="sibTrans" cxnId="{836C02E6-DDD3-48EB-B022-C5B0D361077A}">
      <dgm:prSet/>
      <dgm:spPr/>
      <dgm:t>
        <a:bodyPr/>
        <a:lstStyle/>
        <a:p>
          <a:endParaRPr lang="en-US"/>
        </a:p>
      </dgm:t>
    </dgm:pt>
    <dgm:pt modelId="{17542354-9769-48FB-A636-6B76DD109C79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Safe</a:t>
          </a:r>
          <a:endParaRPr lang="en-US" sz="1100" i="1" dirty="0"/>
        </a:p>
      </dgm:t>
    </dgm:pt>
    <dgm:pt modelId="{02D01104-718D-4B48-B6CF-62C910C7347F}" type="parTrans" cxnId="{FD78F725-02BB-40CB-AE4A-BDF52AC2857B}">
      <dgm:prSet/>
      <dgm:spPr/>
      <dgm:t>
        <a:bodyPr/>
        <a:lstStyle/>
        <a:p>
          <a:endParaRPr lang="en-US"/>
        </a:p>
      </dgm:t>
    </dgm:pt>
    <dgm:pt modelId="{39CC30BF-B6B5-4313-9618-F8F610BD431A}" type="sibTrans" cxnId="{FD78F725-02BB-40CB-AE4A-BDF52AC2857B}">
      <dgm:prSet/>
      <dgm:spPr/>
      <dgm:t>
        <a:bodyPr/>
        <a:lstStyle/>
        <a:p>
          <a:endParaRPr lang="en-US"/>
        </a:p>
      </dgm:t>
    </dgm:pt>
    <dgm:pt modelId="{D374A1DF-14CD-4DEE-9BED-287C3F2F331C}" type="pres">
      <dgm:prSet presAssocID="{602ABFF3-2A09-450D-9D0B-B06FCE8A389B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BEB9F25-EDD0-44C8-BFB3-8330DB06D6C1}" type="pres">
      <dgm:prSet presAssocID="{602ABFF3-2A09-450D-9D0B-B06FCE8A389B}" presName="wedge1" presStyleLbl="node1" presStyleIdx="0" presStyleCnt="3"/>
      <dgm:spPr/>
      <dgm:t>
        <a:bodyPr/>
        <a:lstStyle/>
        <a:p>
          <a:endParaRPr lang="en-US"/>
        </a:p>
      </dgm:t>
    </dgm:pt>
    <dgm:pt modelId="{65DD536C-7D3B-41AD-B13B-6F1DB2263E7E}" type="pres">
      <dgm:prSet presAssocID="{602ABFF3-2A09-450D-9D0B-B06FCE8A389B}" presName="dummy1a" presStyleCnt="0"/>
      <dgm:spPr/>
    </dgm:pt>
    <dgm:pt modelId="{1047DF7B-78DC-473E-ADAC-CAA5F49BADE6}" type="pres">
      <dgm:prSet presAssocID="{602ABFF3-2A09-450D-9D0B-B06FCE8A389B}" presName="dummy1b" presStyleCnt="0"/>
      <dgm:spPr/>
    </dgm:pt>
    <dgm:pt modelId="{5075106E-AE8E-45DD-8391-AF5A486CFB4F}" type="pres">
      <dgm:prSet presAssocID="{602ABFF3-2A09-450D-9D0B-B06FCE8A389B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FCF716-BC90-40C4-A129-49F9C4A82B9C}" type="pres">
      <dgm:prSet presAssocID="{602ABFF3-2A09-450D-9D0B-B06FCE8A389B}" presName="wedge2" presStyleLbl="node1" presStyleIdx="1" presStyleCnt="3"/>
      <dgm:spPr/>
      <dgm:t>
        <a:bodyPr/>
        <a:lstStyle/>
        <a:p>
          <a:endParaRPr lang="en-US"/>
        </a:p>
      </dgm:t>
    </dgm:pt>
    <dgm:pt modelId="{AC213AEB-8BAA-4859-B4E5-F0AE821C7DC9}" type="pres">
      <dgm:prSet presAssocID="{602ABFF3-2A09-450D-9D0B-B06FCE8A389B}" presName="dummy2a" presStyleCnt="0"/>
      <dgm:spPr/>
    </dgm:pt>
    <dgm:pt modelId="{2186E740-4C9D-4A66-BAFF-36635E587B29}" type="pres">
      <dgm:prSet presAssocID="{602ABFF3-2A09-450D-9D0B-B06FCE8A389B}" presName="dummy2b" presStyleCnt="0"/>
      <dgm:spPr/>
    </dgm:pt>
    <dgm:pt modelId="{DAA2B331-FC06-4A62-9BE1-780BF34E60CA}" type="pres">
      <dgm:prSet presAssocID="{602ABFF3-2A09-450D-9D0B-B06FCE8A389B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3EA3C6-D3E2-4E01-9D60-48350FC4C321}" type="pres">
      <dgm:prSet presAssocID="{602ABFF3-2A09-450D-9D0B-B06FCE8A389B}" presName="wedge3" presStyleLbl="node1" presStyleIdx="2" presStyleCnt="3"/>
      <dgm:spPr/>
      <dgm:t>
        <a:bodyPr/>
        <a:lstStyle/>
        <a:p>
          <a:endParaRPr lang="en-US"/>
        </a:p>
      </dgm:t>
    </dgm:pt>
    <dgm:pt modelId="{7D94BE11-B385-4169-86D5-82B31F249E4D}" type="pres">
      <dgm:prSet presAssocID="{602ABFF3-2A09-450D-9D0B-B06FCE8A389B}" presName="dummy3a" presStyleCnt="0"/>
      <dgm:spPr/>
    </dgm:pt>
    <dgm:pt modelId="{820BE2DD-1299-4134-838A-A4D6B0959555}" type="pres">
      <dgm:prSet presAssocID="{602ABFF3-2A09-450D-9D0B-B06FCE8A389B}" presName="dummy3b" presStyleCnt="0"/>
      <dgm:spPr/>
    </dgm:pt>
    <dgm:pt modelId="{CA01387E-97A3-459F-8FFE-8606E4A10E23}" type="pres">
      <dgm:prSet presAssocID="{602ABFF3-2A09-450D-9D0B-B06FCE8A389B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69FBB6-0536-4D8F-A8F3-3BC324A4F631}" type="pres">
      <dgm:prSet presAssocID="{F0F6845D-A97B-4782-8106-90CA51E4B6EA}" presName="arrowWedge1" presStyleLbl="fgSibTrans2D1" presStyleIdx="0" presStyleCnt="3"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75D404C9-68D3-49C7-B0EE-8687AF905DF3}" type="pres">
      <dgm:prSet presAssocID="{76AB3A76-6F80-4000-8699-33C0B8E9B829}" presName="arrowWedge2" presStyleLbl="fgSibTrans2D1" presStyleIdx="1" presStyleCnt="3"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3922E574-E38C-4B71-B5F0-FEF7C22409BC}" type="pres">
      <dgm:prSet presAssocID="{5C3E3A04-A04A-4BD7-A568-E3AF53E20D6C}" presName="arrowWedge3" presStyleLbl="fgSibTrans2D1" presStyleIdx="2" presStyleCnt="3"/>
      <dgm:spPr>
        <a:solidFill>
          <a:schemeClr val="bg1">
            <a:lumMod val="85000"/>
          </a:schemeClr>
        </a:solidFill>
      </dgm:spPr>
    </dgm:pt>
  </dgm:ptLst>
  <dgm:cxnLst>
    <dgm:cxn modelId="{06703840-7143-4DF0-BAC6-48D9D78E3D43}" type="presOf" srcId="{CA11C3B7-D6B9-49BD-8E13-177E8D00D870}" destId="{5075106E-AE8E-45DD-8391-AF5A486CFB4F}" srcOrd="1" destOrd="5" presId="urn:microsoft.com/office/officeart/2005/8/layout/cycle8"/>
    <dgm:cxn modelId="{B90D8C41-BEAD-4380-B00A-1E4E06819722}" type="presOf" srcId="{56740B02-0B75-4D44-B892-F49CA123FFB1}" destId="{FBEB9F25-EDD0-44C8-BFB3-8330DB06D6C1}" srcOrd="0" destOrd="1" presId="urn:microsoft.com/office/officeart/2005/8/layout/cycle8"/>
    <dgm:cxn modelId="{B4947267-CACD-4437-B668-40599E8B3EC0}" type="presOf" srcId="{33079D19-C406-4FBC-B89A-E51548B22B17}" destId="{CA01387E-97A3-459F-8FFE-8606E4A10E23}" srcOrd="1" destOrd="0" presId="urn:microsoft.com/office/officeart/2005/8/layout/cycle8"/>
    <dgm:cxn modelId="{FD40CDAF-0739-48E7-8D63-3BD21D500AC0}" type="presOf" srcId="{76CBDFD4-3E05-4BC1-93F8-6F061344B446}" destId="{5075106E-AE8E-45DD-8391-AF5A486CFB4F}" srcOrd="1" destOrd="0" presId="urn:microsoft.com/office/officeart/2005/8/layout/cycle8"/>
    <dgm:cxn modelId="{B2DCAB64-310A-41CB-B0A1-B4FF73B5CE10}" type="presOf" srcId="{602ABFF3-2A09-450D-9D0B-B06FCE8A389B}" destId="{D374A1DF-14CD-4DEE-9BED-287C3F2F331C}" srcOrd="0" destOrd="0" presId="urn:microsoft.com/office/officeart/2005/8/layout/cycle8"/>
    <dgm:cxn modelId="{97B94CB5-9B37-410B-972A-216D389C672C}" type="presOf" srcId="{3CBDC00F-CD0B-450F-874C-0ACC86E5B4CE}" destId="{5075106E-AE8E-45DD-8391-AF5A486CFB4F}" srcOrd="1" destOrd="4" presId="urn:microsoft.com/office/officeart/2005/8/layout/cycle8"/>
    <dgm:cxn modelId="{20F9D001-6920-4E7D-96A8-BABA08E712C6}" type="presOf" srcId="{9EAC302D-42C2-4047-BF58-DF3F9D0E9859}" destId="{F4FCF716-BC90-40C4-A129-49F9C4A82B9C}" srcOrd="0" destOrd="5" presId="urn:microsoft.com/office/officeart/2005/8/layout/cycle8"/>
    <dgm:cxn modelId="{E35C4BA0-5708-438A-975D-911AF6651058}" type="presOf" srcId="{76CBDFD4-3E05-4BC1-93F8-6F061344B446}" destId="{FBEB9F25-EDD0-44C8-BFB3-8330DB06D6C1}" srcOrd="0" destOrd="0" presId="urn:microsoft.com/office/officeart/2005/8/layout/cycle8"/>
    <dgm:cxn modelId="{D0DA6A22-E1F9-4910-9308-380BEE5B6868}" type="presOf" srcId="{30AA2B06-602C-4048-957B-5013552EC580}" destId="{5075106E-AE8E-45DD-8391-AF5A486CFB4F}" srcOrd="1" destOrd="3" presId="urn:microsoft.com/office/officeart/2005/8/layout/cycle8"/>
    <dgm:cxn modelId="{4AD6087B-29A9-423B-B562-1420FD80ED6D}" type="presOf" srcId="{63EE437E-E166-40D6-BEDE-6962980AACC5}" destId="{FBEB9F25-EDD0-44C8-BFB3-8330DB06D6C1}" srcOrd="0" destOrd="2" presId="urn:microsoft.com/office/officeart/2005/8/layout/cycle8"/>
    <dgm:cxn modelId="{AE74B701-EA36-4362-A389-9FC5B712C750}" srcId="{602ABFF3-2A09-450D-9D0B-B06FCE8A389B}" destId="{33079D19-C406-4FBC-B89A-E51548B22B17}" srcOrd="2" destOrd="0" parTransId="{9DA0AFE0-B965-4D7F-823B-2343A12224DA}" sibTransId="{5C3E3A04-A04A-4BD7-A568-E3AF53E20D6C}"/>
    <dgm:cxn modelId="{9ACA6FDE-3AEA-4E96-B67F-62F8AABCA71E}" type="presOf" srcId="{33079D19-C406-4FBC-B89A-E51548B22B17}" destId="{733EA3C6-D3E2-4E01-9D60-48350FC4C321}" srcOrd="0" destOrd="0" presId="urn:microsoft.com/office/officeart/2005/8/layout/cycle8"/>
    <dgm:cxn modelId="{014C786C-235C-47E5-88EE-FD81A39550BF}" type="presOf" srcId="{17542354-9769-48FB-A636-6B76DD109C79}" destId="{F4FCF716-BC90-40C4-A129-49F9C4A82B9C}" srcOrd="0" destOrd="2" presId="urn:microsoft.com/office/officeart/2005/8/layout/cycle8"/>
    <dgm:cxn modelId="{8E08FF81-94EB-4882-A76C-382A59C5C41F}" type="presOf" srcId="{EF9E53E2-9012-474B-ABAC-E9EE5790E745}" destId="{DAA2B331-FC06-4A62-9BE1-780BF34E60CA}" srcOrd="1" destOrd="6" presId="urn:microsoft.com/office/officeart/2005/8/layout/cycle8"/>
    <dgm:cxn modelId="{3B88AB11-BC3D-47D9-857D-1674ED48DAF0}" srcId="{76CBDFD4-3E05-4BC1-93F8-6F061344B446}" destId="{56740B02-0B75-4D44-B892-F49CA123FFB1}" srcOrd="0" destOrd="0" parTransId="{02E5BC09-8440-437B-AAA9-B1115F912E72}" sibTransId="{15D605F5-09F1-4BA3-99E2-8379F9179500}"/>
    <dgm:cxn modelId="{8BD7ADE7-B16B-47CA-970D-E99B362D5422}" srcId="{91529512-9722-4239-A069-601DB545C530}" destId="{7F51D404-C473-4775-AD8D-7E3BD250348F}" srcOrd="3" destOrd="0" parTransId="{22B8EAF3-8616-4A7C-BE74-CF86924F4EF1}" sibTransId="{0C2D8567-C895-4A5D-BCDF-CF57C41071D1}"/>
    <dgm:cxn modelId="{939E59EE-F546-408F-A3A9-150CC6CA04D7}" type="presOf" srcId="{63EE437E-E166-40D6-BEDE-6962980AACC5}" destId="{5075106E-AE8E-45DD-8391-AF5A486CFB4F}" srcOrd="1" destOrd="2" presId="urn:microsoft.com/office/officeart/2005/8/layout/cycle8"/>
    <dgm:cxn modelId="{FD78F725-02BB-40CB-AE4A-BDF52AC2857B}" srcId="{91529512-9722-4239-A069-601DB545C530}" destId="{17542354-9769-48FB-A636-6B76DD109C79}" srcOrd="1" destOrd="0" parTransId="{02D01104-718D-4B48-B6CF-62C910C7347F}" sibTransId="{39CC30BF-B6B5-4313-9618-F8F610BD431A}"/>
    <dgm:cxn modelId="{CE5FC5C2-2047-4D13-833F-439534EB09D2}" srcId="{91529512-9722-4239-A069-601DB545C530}" destId="{9A66B9D0-0279-4772-80D2-5A74A393438D}" srcOrd="2" destOrd="0" parTransId="{34909563-7319-4D88-909F-70818B00CD93}" sibTransId="{F91546A2-42CE-4B51-8A53-8B482D39D25B}"/>
    <dgm:cxn modelId="{F3E3CC0C-8330-4E2C-827E-479CF91975D6}" type="presOf" srcId="{91529512-9722-4239-A069-601DB545C530}" destId="{F4FCF716-BC90-40C4-A129-49F9C4A82B9C}" srcOrd="0" destOrd="0" presId="urn:microsoft.com/office/officeart/2005/8/layout/cycle8"/>
    <dgm:cxn modelId="{26F2FC8A-FCEE-4203-99D7-83447F7CC201}" srcId="{602ABFF3-2A09-450D-9D0B-B06FCE8A389B}" destId="{91529512-9722-4239-A069-601DB545C530}" srcOrd="1" destOrd="0" parTransId="{92DC4883-E8DC-4D15-B048-D030D1B01A4D}" sibTransId="{76AB3A76-6F80-4000-8699-33C0B8E9B829}"/>
    <dgm:cxn modelId="{6E51FCB3-B7B9-4D8D-8D10-057341D69328}" type="presOf" srcId="{9EAC302D-42C2-4047-BF58-DF3F9D0E9859}" destId="{DAA2B331-FC06-4A62-9BE1-780BF34E60CA}" srcOrd="1" destOrd="5" presId="urn:microsoft.com/office/officeart/2005/8/layout/cycle8"/>
    <dgm:cxn modelId="{26CC19F1-A3E6-4EF5-9825-3E0772727466}" srcId="{76CBDFD4-3E05-4BC1-93F8-6F061344B446}" destId="{3CBDC00F-CD0B-450F-874C-0ACC86E5B4CE}" srcOrd="3" destOrd="0" parTransId="{9C7DBE4F-F149-4644-A6FD-488156E7AD76}" sibTransId="{4E4DADAE-DF39-4E80-9D07-72322E092DA6}"/>
    <dgm:cxn modelId="{C675BB54-6FCA-41FF-9778-6C868164EFE2}" srcId="{91529512-9722-4239-A069-601DB545C530}" destId="{EF9E53E2-9012-474B-ABAC-E9EE5790E745}" srcOrd="5" destOrd="0" parTransId="{5C7B1818-EF70-4560-BFB3-0BBF88B1B32A}" sibTransId="{A91DF04E-C8DE-4D5E-A494-B4AC50D2E50C}"/>
    <dgm:cxn modelId="{1172830D-371A-4BC7-A0F9-8870730BECA7}" type="presOf" srcId="{9A66B9D0-0279-4772-80D2-5A74A393438D}" destId="{F4FCF716-BC90-40C4-A129-49F9C4A82B9C}" srcOrd="0" destOrd="3" presId="urn:microsoft.com/office/officeart/2005/8/layout/cycle8"/>
    <dgm:cxn modelId="{ED37BD45-BC7C-43C4-995D-2A446BB06653}" type="presOf" srcId="{3CBDC00F-CD0B-450F-874C-0ACC86E5B4CE}" destId="{FBEB9F25-EDD0-44C8-BFB3-8330DB06D6C1}" srcOrd="0" destOrd="4" presId="urn:microsoft.com/office/officeart/2005/8/layout/cycle8"/>
    <dgm:cxn modelId="{A37D8882-25E6-423F-B49F-7264CA0F8052}" type="presOf" srcId="{30AA2B06-602C-4048-957B-5013552EC580}" destId="{FBEB9F25-EDD0-44C8-BFB3-8330DB06D6C1}" srcOrd="0" destOrd="3" presId="urn:microsoft.com/office/officeart/2005/8/layout/cycle8"/>
    <dgm:cxn modelId="{F4DAF2C9-B62A-4485-AE07-98F57D41F5E9}" type="presOf" srcId="{CA11C3B7-D6B9-49BD-8E13-177E8D00D870}" destId="{FBEB9F25-EDD0-44C8-BFB3-8330DB06D6C1}" srcOrd="0" destOrd="5" presId="urn:microsoft.com/office/officeart/2005/8/layout/cycle8"/>
    <dgm:cxn modelId="{836C02E6-DDD3-48EB-B022-C5B0D361077A}" srcId="{91529512-9722-4239-A069-601DB545C530}" destId="{333413EB-2066-41C4-9E49-654A4F040C0B}" srcOrd="0" destOrd="0" parTransId="{5EC478C7-B974-4D78-83C8-B00318EF2805}" sibTransId="{E38184E9-E340-4EB5-B1CD-455F47656D3D}"/>
    <dgm:cxn modelId="{ECD7492A-CD5A-49F9-A9AF-30577C80EACC}" type="presOf" srcId="{7F51D404-C473-4775-AD8D-7E3BD250348F}" destId="{DAA2B331-FC06-4A62-9BE1-780BF34E60CA}" srcOrd="1" destOrd="4" presId="urn:microsoft.com/office/officeart/2005/8/layout/cycle8"/>
    <dgm:cxn modelId="{1ACCF64F-0023-4DA0-B10A-E558598BE137}" type="presOf" srcId="{7F51D404-C473-4775-AD8D-7E3BD250348F}" destId="{F4FCF716-BC90-40C4-A129-49F9C4A82B9C}" srcOrd="0" destOrd="4" presId="urn:microsoft.com/office/officeart/2005/8/layout/cycle8"/>
    <dgm:cxn modelId="{2EC12EE7-5C7E-4583-B9F2-B7D08BD4453D}" type="presOf" srcId="{17542354-9769-48FB-A636-6B76DD109C79}" destId="{DAA2B331-FC06-4A62-9BE1-780BF34E60CA}" srcOrd="1" destOrd="2" presId="urn:microsoft.com/office/officeart/2005/8/layout/cycle8"/>
    <dgm:cxn modelId="{F5DD8F4A-8107-41F2-827F-AEE20A2A4913}" srcId="{76CBDFD4-3E05-4BC1-93F8-6F061344B446}" destId="{30AA2B06-602C-4048-957B-5013552EC580}" srcOrd="2" destOrd="0" parTransId="{CB7188DF-DDAE-4020-A77A-06F1281ADA41}" sibTransId="{FD623909-7511-46C4-9AFC-6C811B9FE99F}"/>
    <dgm:cxn modelId="{ED3F548D-2E46-4B52-A1EA-01C8B3290CF7}" srcId="{602ABFF3-2A09-450D-9D0B-B06FCE8A389B}" destId="{76CBDFD4-3E05-4BC1-93F8-6F061344B446}" srcOrd="0" destOrd="0" parTransId="{382C3210-B168-4F19-BF39-E80C07BE83F9}" sibTransId="{F0F6845D-A97B-4782-8106-90CA51E4B6EA}"/>
    <dgm:cxn modelId="{56333569-01E5-4D12-AA9D-65C0DBA7903A}" srcId="{76CBDFD4-3E05-4BC1-93F8-6F061344B446}" destId="{CA11C3B7-D6B9-49BD-8E13-177E8D00D870}" srcOrd="4" destOrd="0" parTransId="{3824FE1C-654C-4BC7-A56E-CAE83035829E}" sibTransId="{ED7AC672-EB8A-4564-B78E-C4194F5D0067}"/>
    <dgm:cxn modelId="{0048EA30-FDB0-4578-A793-F2F3A6AD64BD}" type="presOf" srcId="{9A66B9D0-0279-4772-80D2-5A74A393438D}" destId="{DAA2B331-FC06-4A62-9BE1-780BF34E60CA}" srcOrd="1" destOrd="3" presId="urn:microsoft.com/office/officeart/2005/8/layout/cycle8"/>
    <dgm:cxn modelId="{988A77CE-4857-40F1-84AE-32259CD92AA6}" srcId="{76CBDFD4-3E05-4BC1-93F8-6F061344B446}" destId="{63EE437E-E166-40D6-BEDE-6962980AACC5}" srcOrd="1" destOrd="0" parTransId="{FB9F0FEE-21DF-481D-8E97-775E1C73461E}" sibTransId="{0D51FE43-83DD-4535-922D-0EEEC23C0ED8}"/>
    <dgm:cxn modelId="{D2871C26-37F2-4819-9476-3C04A22A4284}" type="presOf" srcId="{333413EB-2066-41C4-9E49-654A4F040C0B}" destId="{DAA2B331-FC06-4A62-9BE1-780BF34E60CA}" srcOrd="1" destOrd="1" presId="urn:microsoft.com/office/officeart/2005/8/layout/cycle8"/>
    <dgm:cxn modelId="{207D997C-5E19-4D5F-B6B6-6BEBD41A0B1F}" type="presOf" srcId="{56740B02-0B75-4D44-B892-F49CA123FFB1}" destId="{5075106E-AE8E-45DD-8391-AF5A486CFB4F}" srcOrd="1" destOrd="1" presId="urn:microsoft.com/office/officeart/2005/8/layout/cycle8"/>
    <dgm:cxn modelId="{CB773C84-C02F-4BDB-AC97-05B7400C4421}" type="presOf" srcId="{91529512-9722-4239-A069-601DB545C530}" destId="{DAA2B331-FC06-4A62-9BE1-780BF34E60CA}" srcOrd="1" destOrd="0" presId="urn:microsoft.com/office/officeart/2005/8/layout/cycle8"/>
    <dgm:cxn modelId="{D5D42907-8EAA-45FE-9535-98C02518EBBE}" type="presOf" srcId="{333413EB-2066-41C4-9E49-654A4F040C0B}" destId="{F4FCF716-BC90-40C4-A129-49F9C4A82B9C}" srcOrd="0" destOrd="1" presId="urn:microsoft.com/office/officeart/2005/8/layout/cycle8"/>
    <dgm:cxn modelId="{00D8D270-8177-45D3-9CB1-151F46599977}" srcId="{91529512-9722-4239-A069-601DB545C530}" destId="{9EAC302D-42C2-4047-BF58-DF3F9D0E9859}" srcOrd="4" destOrd="0" parTransId="{B4D14A59-5FED-435A-B780-F971E0268684}" sibTransId="{915BF62F-BABB-4D89-9056-86EE44824BBC}"/>
    <dgm:cxn modelId="{5D52DF57-E6DC-42D1-8DA6-327CE71ACCFF}" type="presOf" srcId="{EF9E53E2-9012-474B-ABAC-E9EE5790E745}" destId="{F4FCF716-BC90-40C4-A129-49F9C4A82B9C}" srcOrd="0" destOrd="6" presId="urn:microsoft.com/office/officeart/2005/8/layout/cycle8"/>
    <dgm:cxn modelId="{321C3D96-C0AA-47BE-82FD-3EACF5429B59}" type="presParOf" srcId="{D374A1DF-14CD-4DEE-9BED-287C3F2F331C}" destId="{FBEB9F25-EDD0-44C8-BFB3-8330DB06D6C1}" srcOrd="0" destOrd="0" presId="urn:microsoft.com/office/officeart/2005/8/layout/cycle8"/>
    <dgm:cxn modelId="{B4348BA5-8EDD-4C84-AA81-55A8270DE7E8}" type="presParOf" srcId="{D374A1DF-14CD-4DEE-9BED-287C3F2F331C}" destId="{65DD536C-7D3B-41AD-B13B-6F1DB2263E7E}" srcOrd="1" destOrd="0" presId="urn:microsoft.com/office/officeart/2005/8/layout/cycle8"/>
    <dgm:cxn modelId="{F794C48D-CDCF-46C6-86D6-51D5126C1F38}" type="presParOf" srcId="{D374A1DF-14CD-4DEE-9BED-287C3F2F331C}" destId="{1047DF7B-78DC-473E-ADAC-CAA5F49BADE6}" srcOrd="2" destOrd="0" presId="urn:microsoft.com/office/officeart/2005/8/layout/cycle8"/>
    <dgm:cxn modelId="{193C99EA-B31B-4C78-BE4F-0714D5556B68}" type="presParOf" srcId="{D374A1DF-14CD-4DEE-9BED-287C3F2F331C}" destId="{5075106E-AE8E-45DD-8391-AF5A486CFB4F}" srcOrd="3" destOrd="0" presId="urn:microsoft.com/office/officeart/2005/8/layout/cycle8"/>
    <dgm:cxn modelId="{E5F53FA8-CCF8-4800-8E24-3EE95B05734B}" type="presParOf" srcId="{D374A1DF-14CD-4DEE-9BED-287C3F2F331C}" destId="{F4FCF716-BC90-40C4-A129-49F9C4A82B9C}" srcOrd="4" destOrd="0" presId="urn:microsoft.com/office/officeart/2005/8/layout/cycle8"/>
    <dgm:cxn modelId="{D511DEE7-BF3F-4F32-87AB-93B15650C2B2}" type="presParOf" srcId="{D374A1DF-14CD-4DEE-9BED-287C3F2F331C}" destId="{AC213AEB-8BAA-4859-B4E5-F0AE821C7DC9}" srcOrd="5" destOrd="0" presId="urn:microsoft.com/office/officeart/2005/8/layout/cycle8"/>
    <dgm:cxn modelId="{3744094A-A2C9-473A-AAF9-69E488AB01AE}" type="presParOf" srcId="{D374A1DF-14CD-4DEE-9BED-287C3F2F331C}" destId="{2186E740-4C9D-4A66-BAFF-36635E587B29}" srcOrd="6" destOrd="0" presId="urn:microsoft.com/office/officeart/2005/8/layout/cycle8"/>
    <dgm:cxn modelId="{3050F403-78EE-4442-BE7C-7F23FEB66D29}" type="presParOf" srcId="{D374A1DF-14CD-4DEE-9BED-287C3F2F331C}" destId="{DAA2B331-FC06-4A62-9BE1-780BF34E60CA}" srcOrd="7" destOrd="0" presId="urn:microsoft.com/office/officeart/2005/8/layout/cycle8"/>
    <dgm:cxn modelId="{AE2D52E1-2547-4F1B-968A-955B601EF990}" type="presParOf" srcId="{D374A1DF-14CD-4DEE-9BED-287C3F2F331C}" destId="{733EA3C6-D3E2-4E01-9D60-48350FC4C321}" srcOrd="8" destOrd="0" presId="urn:microsoft.com/office/officeart/2005/8/layout/cycle8"/>
    <dgm:cxn modelId="{EFC75C85-124D-48AC-A9B1-B368202AA572}" type="presParOf" srcId="{D374A1DF-14CD-4DEE-9BED-287C3F2F331C}" destId="{7D94BE11-B385-4169-86D5-82B31F249E4D}" srcOrd="9" destOrd="0" presId="urn:microsoft.com/office/officeart/2005/8/layout/cycle8"/>
    <dgm:cxn modelId="{9C34EDD9-F5D4-4647-A65E-795DAF53A0F8}" type="presParOf" srcId="{D374A1DF-14CD-4DEE-9BED-287C3F2F331C}" destId="{820BE2DD-1299-4134-838A-A4D6B0959555}" srcOrd="10" destOrd="0" presId="urn:microsoft.com/office/officeart/2005/8/layout/cycle8"/>
    <dgm:cxn modelId="{FCEC49FD-CB7D-4E42-B16C-E82E16FFC389}" type="presParOf" srcId="{D374A1DF-14CD-4DEE-9BED-287C3F2F331C}" destId="{CA01387E-97A3-459F-8FFE-8606E4A10E23}" srcOrd="11" destOrd="0" presId="urn:microsoft.com/office/officeart/2005/8/layout/cycle8"/>
    <dgm:cxn modelId="{80DD188A-2260-4646-AF5C-18762965AA78}" type="presParOf" srcId="{D374A1DF-14CD-4DEE-9BED-287C3F2F331C}" destId="{5B69FBB6-0536-4D8F-A8F3-3BC324A4F631}" srcOrd="12" destOrd="0" presId="urn:microsoft.com/office/officeart/2005/8/layout/cycle8"/>
    <dgm:cxn modelId="{0347FAC0-DE0D-42F4-8007-F7436BEC330B}" type="presParOf" srcId="{D374A1DF-14CD-4DEE-9BED-287C3F2F331C}" destId="{75D404C9-68D3-49C7-B0EE-8687AF905DF3}" srcOrd="13" destOrd="0" presId="urn:microsoft.com/office/officeart/2005/8/layout/cycle8"/>
    <dgm:cxn modelId="{77D4A3B9-4FD0-4A86-ADBB-07A662D7B99B}" type="presParOf" srcId="{D374A1DF-14CD-4DEE-9BED-287C3F2F331C}" destId="{3922E574-E38C-4B71-B5F0-FEF7C22409BC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EB9F25-EDD0-44C8-BFB3-8330DB06D6C1}">
      <dsp:nvSpPr>
        <dsp:cNvPr id="0" name=""/>
        <dsp:cNvSpPr/>
      </dsp:nvSpPr>
      <dsp:spPr>
        <a:xfrm>
          <a:off x="489341" y="532479"/>
          <a:ext cx="4224528" cy="4224528"/>
        </a:xfrm>
        <a:prstGeom prst="pie">
          <a:avLst>
            <a:gd name="adj1" fmla="val 16200000"/>
            <a:gd name="adj2" fmla="val 1800000"/>
          </a:avLst>
        </a:prstGeom>
        <a:solidFill>
          <a:srgbClr val="00ACA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/>
            <a:t>Responsible Parties</a:t>
          </a:r>
          <a:endParaRPr lang="en-US" sz="1400" b="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Council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Staff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Property Owners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Vendors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Nonprofits &amp; Institutions</a:t>
          </a:r>
          <a:endParaRPr lang="en-US" sz="1100" kern="1200" dirty="0"/>
        </a:p>
      </dsp:txBody>
      <dsp:txXfrm>
        <a:off x="2715768" y="1427676"/>
        <a:ext cx="1508760" cy="1257299"/>
      </dsp:txXfrm>
    </dsp:sp>
    <dsp:sp modelId="{F4FCF716-BC90-40C4-A129-49F9C4A82B9C}">
      <dsp:nvSpPr>
        <dsp:cNvPr id="0" name=""/>
        <dsp:cNvSpPr/>
      </dsp:nvSpPr>
      <dsp:spPr>
        <a:xfrm>
          <a:off x="402335" y="683354"/>
          <a:ext cx="4224528" cy="4224528"/>
        </a:xfrm>
        <a:prstGeom prst="pie">
          <a:avLst>
            <a:gd name="adj1" fmla="val 1800000"/>
            <a:gd name="adj2" fmla="val 9000000"/>
          </a:avLst>
        </a:prstGeom>
        <a:solidFill>
          <a:srgbClr val="0080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Public Value</a:t>
          </a:r>
          <a:endParaRPr lang="en-US" sz="1800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Successful Business District</a:t>
          </a:r>
          <a:endParaRPr lang="en-US" sz="1100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Safe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Welcoming to All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Beautiful &amp; Clean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Positive Experience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Sense of Place</a:t>
          </a:r>
          <a:endParaRPr lang="en-US" sz="1100" i="1" kern="1200" dirty="0"/>
        </a:p>
      </dsp:txBody>
      <dsp:txXfrm>
        <a:off x="1408175" y="3424269"/>
        <a:ext cx="2263140" cy="1106424"/>
      </dsp:txXfrm>
    </dsp:sp>
    <dsp:sp modelId="{733EA3C6-D3E2-4E01-9D60-48350FC4C321}">
      <dsp:nvSpPr>
        <dsp:cNvPr id="0" name=""/>
        <dsp:cNvSpPr/>
      </dsp:nvSpPr>
      <dsp:spPr>
        <a:xfrm>
          <a:off x="315330" y="532479"/>
          <a:ext cx="4224528" cy="4224528"/>
        </a:xfrm>
        <a:prstGeom prst="pie">
          <a:avLst>
            <a:gd name="adj1" fmla="val 9000000"/>
            <a:gd name="adj2" fmla="val 16200000"/>
          </a:avLst>
        </a:prstGeom>
        <a:solidFill>
          <a:srgbClr val="00D5D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CBDI Commission</a:t>
          </a:r>
          <a:endParaRPr lang="en-US" sz="2400" kern="1200" dirty="0"/>
        </a:p>
      </dsp:txBody>
      <dsp:txXfrm>
        <a:off x="804671" y="1427676"/>
        <a:ext cx="1508760" cy="1257299"/>
      </dsp:txXfrm>
    </dsp:sp>
    <dsp:sp modelId="{5B69FBB6-0536-4D8F-A8F3-3BC324A4F631}">
      <dsp:nvSpPr>
        <dsp:cNvPr id="0" name=""/>
        <dsp:cNvSpPr/>
      </dsp:nvSpPr>
      <dsp:spPr>
        <a:xfrm>
          <a:off x="228171" y="270960"/>
          <a:ext cx="4747564" cy="4747564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D404C9-68D3-49C7-B0EE-8687AF905DF3}">
      <dsp:nvSpPr>
        <dsp:cNvPr id="0" name=""/>
        <dsp:cNvSpPr/>
      </dsp:nvSpPr>
      <dsp:spPr>
        <a:xfrm>
          <a:off x="140817" y="421569"/>
          <a:ext cx="4747564" cy="4747564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22E574-E38C-4B71-B5F0-FEF7C22409BC}">
      <dsp:nvSpPr>
        <dsp:cNvPr id="0" name=""/>
        <dsp:cNvSpPr/>
      </dsp:nvSpPr>
      <dsp:spPr>
        <a:xfrm>
          <a:off x="53463" y="270960"/>
          <a:ext cx="4747564" cy="4747564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7D5006-9524-492E-A42C-4EFCD3FE7E7F}">
      <dsp:nvSpPr>
        <dsp:cNvPr id="0" name=""/>
        <dsp:cNvSpPr/>
      </dsp:nvSpPr>
      <dsp:spPr>
        <a:xfrm rot="16200000">
          <a:off x="-330282" y="334635"/>
          <a:ext cx="2388950" cy="1719679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9513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January</a:t>
          </a:r>
          <a:endParaRPr lang="en-US" sz="17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smtClean="0">
              <a:solidFill>
                <a:srgbClr val="FF9900"/>
              </a:solidFill>
            </a:rPr>
            <a:t>Emancipation Proclamation Parade</a:t>
          </a:r>
          <a:endParaRPr lang="en-US" sz="1300" kern="1200" dirty="0">
            <a:solidFill>
              <a:srgbClr val="FF9900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smtClean="0">
              <a:solidFill>
                <a:srgbClr val="FF9900"/>
              </a:solidFill>
            </a:rPr>
            <a:t>MLK Parade</a:t>
          </a:r>
          <a:endParaRPr lang="en-US" sz="1300" kern="1200" dirty="0">
            <a:solidFill>
              <a:srgbClr val="FF9900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smtClean="0">
              <a:solidFill>
                <a:srgbClr val="FF9900"/>
              </a:solidFill>
            </a:rPr>
            <a:t>2</a:t>
          </a:r>
          <a:r>
            <a:rPr lang="en-US" sz="1300" kern="1200" baseline="30000" smtClean="0">
              <a:solidFill>
                <a:srgbClr val="FF9900"/>
              </a:solidFill>
            </a:rPr>
            <a:t>nd</a:t>
          </a:r>
          <a:r>
            <a:rPr lang="en-US" sz="1300" kern="1200" smtClean="0">
              <a:solidFill>
                <a:srgbClr val="FF9900"/>
              </a:solidFill>
            </a:rPr>
            <a:t> Sunday</a:t>
          </a:r>
          <a:endParaRPr lang="en-US" sz="1300" kern="1200" dirty="0">
            <a:solidFill>
              <a:srgbClr val="FF9900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smtClean="0">
              <a:solidFill>
                <a:srgbClr val="FF9900"/>
              </a:solidFill>
            </a:rPr>
            <a:t>Charleston Marathon</a:t>
          </a:r>
          <a:endParaRPr lang="en-US" sz="1300" kern="1200" dirty="0">
            <a:solidFill>
              <a:srgbClr val="FF9900"/>
            </a:solidFill>
          </a:endParaRPr>
        </a:p>
      </dsp:txBody>
      <dsp:txXfrm rot="5400000">
        <a:off x="4354" y="477789"/>
        <a:ext cx="1719679" cy="1433370"/>
      </dsp:txXfrm>
    </dsp:sp>
    <dsp:sp modelId="{05DBC297-BFB9-44E6-A903-F245BAF9A342}">
      <dsp:nvSpPr>
        <dsp:cNvPr id="0" name=""/>
        <dsp:cNvSpPr/>
      </dsp:nvSpPr>
      <dsp:spPr>
        <a:xfrm rot="16200000">
          <a:off x="1518373" y="334635"/>
          <a:ext cx="2388950" cy="1719679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9513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February</a:t>
          </a:r>
          <a:endParaRPr lang="en-US" sz="17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>
              <a:solidFill>
                <a:schemeClr val="accent1">
                  <a:lumMod val="50000"/>
                </a:schemeClr>
              </a:solidFill>
            </a:rPr>
            <a:t>SEWE</a:t>
          </a:r>
          <a:endParaRPr lang="en-US" sz="1300" kern="1200" dirty="0">
            <a:solidFill>
              <a:schemeClr val="accent1">
                <a:lumMod val="50000"/>
              </a:schemeClr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smtClean="0">
              <a:solidFill>
                <a:srgbClr val="7030A0"/>
              </a:solidFill>
            </a:rPr>
            <a:t>WLI Memorial March</a:t>
          </a:r>
          <a:endParaRPr lang="en-US" sz="1300" kern="1200" dirty="0">
            <a:solidFill>
              <a:srgbClr val="7030A0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smtClean="0">
              <a:solidFill>
                <a:srgbClr val="FF9900"/>
              </a:solidFill>
            </a:rPr>
            <a:t>2</a:t>
          </a:r>
          <a:r>
            <a:rPr lang="en-US" sz="1300" kern="1200" baseline="30000" smtClean="0">
              <a:solidFill>
                <a:srgbClr val="FF9900"/>
              </a:solidFill>
            </a:rPr>
            <a:t>nd</a:t>
          </a:r>
          <a:r>
            <a:rPr lang="en-US" sz="1300" kern="1200" smtClean="0">
              <a:solidFill>
                <a:srgbClr val="FF9900"/>
              </a:solidFill>
            </a:rPr>
            <a:t> Sunday</a:t>
          </a:r>
          <a:endParaRPr lang="en-US" sz="1300" kern="1200" dirty="0">
            <a:solidFill>
              <a:srgbClr val="FF9900"/>
            </a:solidFill>
          </a:endParaRPr>
        </a:p>
      </dsp:txBody>
      <dsp:txXfrm rot="5400000">
        <a:off x="1853009" y="477789"/>
        <a:ext cx="1719679" cy="1433370"/>
      </dsp:txXfrm>
    </dsp:sp>
    <dsp:sp modelId="{80BA18D0-244D-4AD2-A8EE-5A06E5A5EDB1}">
      <dsp:nvSpPr>
        <dsp:cNvPr id="0" name=""/>
        <dsp:cNvSpPr/>
      </dsp:nvSpPr>
      <dsp:spPr>
        <a:xfrm rot="16200000">
          <a:off x="3367029" y="334635"/>
          <a:ext cx="2388950" cy="1719679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9513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March</a:t>
          </a:r>
          <a:endParaRPr lang="en-US" sz="17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smtClean="0">
              <a:solidFill>
                <a:srgbClr val="7030A0"/>
              </a:solidFill>
            </a:rPr>
            <a:t>St. Patrick’s Day Parade</a:t>
          </a:r>
          <a:endParaRPr lang="en-US" sz="1300" kern="1200" dirty="0">
            <a:solidFill>
              <a:srgbClr val="7030A0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smtClean="0">
              <a:solidFill>
                <a:srgbClr val="7030A0"/>
              </a:solidFill>
            </a:rPr>
            <a:t>Recognition Day</a:t>
          </a:r>
          <a:endParaRPr lang="en-US" sz="1300" kern="1200" dirty="0">
            <a:solidFill>
              <a:srgbClr val="7030A0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>
              <a:solidFill>
                <a:schemeClr val="accent1">
                  <a:lumMod val="50000"/>
                </a:schemeClr>
              </a:solidFill>
            </a:rPr>
            <a:t>Wine + Food</a:t>
          </a:r>
          <a:endParaRPr lang="en-US" sz="1300" kern="1200" dirty="0">
            <a:solidFill>
              <a:schemeClr val="accent1">
                <a:lumMod val="50000"/>
              </a:schemeClr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smtClean="0">
              <a:solidFill>
                <a:srgbClr val="FF9900"/>
              </a:solidFill>
            </a:rPr>
            <a:t>2</a:t>
          </a:r>
          <a:r>
            <a:rPr lang="en-US" sz="1300" kern="1200" baseline="30000" smtClean="0">
              <a:solidFill>
                <a:srgbClr val="FF9900"/>
              </a:solidFill>
            </a:rPr>
            <a:t>nd</a:t>
          </a:r>
          <a:r>
            <a:rPr lang="en-US" sz="1300" kern="1200" smtClean="0">
              <a:solidFill>
                <a:srgbClr val="FF9900"/>
              </a:solidFill>
            </a:rPr>
            <a:t> Sunday</a:t>
          </a:r>
          <a:endParaRPr lang="en-US" sz="1300" kern="1200" dirty="0">
            <a:solidFill>
              <a:srgbClr val="FF9900"/>
            </a:solidFill>
          </a:endParaRPr>
        </a:p>
      </dsp:txBody>
      <dsp:txXfrm rot="5400000">
        <a:off x="3701665" y="477789"/>
        <a:ext cx="1719679" cy="1433370"/>
      </dsp:txXfrm>
    </dsp:sp>
    <dsp:sp modelId="{E03BC307-350E-4366-B7A8-91C76DA46D7A}">
      <dsp:nvSpPr>
        <dsp:cNvPr id="0" name=""/>
        <dsp:cNvSpPr/>
      </dsp:nvSpPr>
      <dsp:spPr>
        <a:xfrm rot="16200000">
          <a:off x="5215684" y="334635"/>
          <a:ext cx="2388950" cy="1719679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9513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April</a:t>
          </a:r>
          <a:endParaRPr lang="en-US" sz="17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Hat Ladies Promenade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Farmers Market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smtClean="0">
              <a:solidFill>
                <a:srgbClr val="FF9900"/>
              </a:solidFill>
            </a:rPr>
            <a:t>2</a:t>
          </a:r>
          <a:r>
            <a:rPr lang="en-US" sz="1300" kern="1200" baseline="30000" smtClean="0">
              <a:solidFill>
                <a:srgbClr val="FF9900"/>
              </a:solidFill>
            </a:rPr>
            <a:t>nd</a:t>
          </a:r>
          <a:r>
            <a:rPr lang="en-US" sz="1300" kern="1200" smtClean="0">
              <a:solidFill>
                <a:srgbClr val="FF9900"/>
              </a:solidFill>
            </a:rPr>
            <a:t> Sunday</a:t>
          </a:r>
          <a:endParaRPr lang="en-US" sz="1300" kern="1200" dirty="0">
            <a:solidFill>
              <a:srgbClr val="FF9900"/>
            </a:solidFill>
          </a:endParaRPr>
        </a:p>
      </dsp:txBody>
      <dsp:txXfrm rot="5400000">
        <a:off x="5550320" y="477789"/>
        <a:ext cx="1719679" cy="1433370"/>
      </dsp:txXfrm>
    </dsp:sp>
    <dsp:sp modelId="{34D6FBEC-FFDC-45DF-AC01-8C83DE84CB2F}">
      <dsp:nvSpPr>
        <dsp:cNvPr id="0" name=""/>
        <dsp:cNvSpPr/>
      </dsp:nvSpPr>
      <dsp:spPr>
        <a:xfrm rot="16200000">
          <a:off x="7064340" y="334635"/>
          <a:ext cx="2388950" cy="1719679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9513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May</a:t>
          </a:r>
          <a:endParaRPr lang="en-US" sz="17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err="1" smtClean="0"/>
            <a:t>Gibbes</a:t>
          </a:r>
          <a:r>
            <a:rPr lang="en-US" sz="1300" kern="1200" dirty="0" smtClean="0"/>
            <a:t> on the Street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>
              <a:solidFill>
                <a:srgbClr val="7030A0"/>
              </a:solidFill>
            </a:rPr>
            <a:t>Spoleto</a:t>
          </a:r>
          <a:endParaRPr lang="en-US" sz="1300" kern="1200" dirty="0">
            <a:solidFill>
              <a:srgbClr val="7030A0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Farmers Market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2</a:t>
          </a:r>
          <a:r>
            <a:rPr lang="en-US" sz="1300" kern="1200" baseline="30000" dirty="0" smtClean="0"/>
            <a:t>nd</a:t>
          </a:r>
          <a:r>
            <a:rPr lang="en-US" sz="1300" kern="1200" dirty="0" smtClean="0"/>
            <a:t> Sunday</a:t>
          </a:r>
          <a:endParaRPr lang="en-US" sz="1300" kern="1200" dirty="0"/>
        </a:p>
      </dsp:txBody>
      <dsp:txXfrm rot="5400000">
        <a:off x="7398976" y="477789"/>
        <a:ext cx="1719679" cy="1433370"/>
      </dsp:txXfrm>
    </dsp:sp>
    <dsp:sp modelId="{BC7399A0-98BD-498B-ADFE-85DE308DB130}">
      <dsp:nvSpPr>
        <dsp:cNvPr id="0" name=""/>
        <dsp:cNvSpPr/>
      </dsp:nvSpPr>
      <dsp:spPr>
        <a:xfrm rot="16200000">
          <a:off x="8912996" y="334635"/>
          <a:ext cx="2388950" cy="1719679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9513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June</a:t>
          </a:r>
          <a:endParaRPr lang="en-US" sz="17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Carolina Day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err="1" smtClean="0"/>
            <a:t>Carifest</a:t>
          </a:r>
          <a:r>
            <a:rPr lang="en-US" sz="1300" kern="1200" dirty="0" smtClean="0"/>
            <a:t> Parade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Farmers Market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2</a:t>
          </a:r>
          <a:r>
            <a:rPr lang="en-US" sz="1300" kern="1200" baseline="30000" dirty="0" smtClean="0"/>
            <a:t>nd</a:t>
          </a:r>
          <a:r>
            <a:rPr lang="en-US" sz="1300" kern="1200" dirty="0" smtClean="0"/>
            <a:t> Sunday</a:t>
          </a:r>
          <a:endParaRPr lang="en-US" sz="1300" kern="1200" dirty="0"/>
        </a:p>
      </dsp:txBody>
      <dsp:txXfrm rot="5400000">
        <a:off x="9247632" y="477789"/>
        <a:ext cx="1719679" cy="14333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803E8F-AD6D-40B9-997F-8AC9E31CFFA8}">
      <dsp:nvSpPr>
        <dsp:cNvPr id="0" name=""/>
        <dsp:cNvSpPr/>
      </dsp:nvSpPr>
      <dsp:spPr>
        <a:xfrm rot="16200000">
          <a:off x="-354917" y="359271"/>
          <a:ext cx="2438400" cy="1719857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642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July</a:t>
          </a:r>
          <a:endParaRPr lang="en-US" sz="17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Farmers Market</a:t>
          </a:r>
          <a:endParaRPr lang="en-US" sz="1300" kern="1200" dirty="0"/>
        </a:p>
      </dsp:txBody>
      <dsp:txXfrm rot="5400000">
        <a:off x="4355" y="487679"/>
        <a:ext cx="1719857" cy="1463040"/>
      </dsp:txXfrm>
    </dsp:sp>
    <dsp:sp modelId="{8D5D1352-1EF0-4A3A-B4CD-A0D8B7C2A766}">
      <dsp:nvSpPr>
        <dsp:cNvPr id="0" name=""/>
        <dsp:cNvSpPr/>
      </dsp:nvSpPr>
      <dsp:spPr>
        <a:xfrm rot="16200000">
          <a:off x="1493929" y="359271"/>
          <a:ext cx="2438400" cy="1719857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642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August</a:t>
          </a:r>
          <a:endParaRPr lang="en-US" sz="17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First Day Festival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Farmers Market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2</a:t>
          </a:r>
          <a:r>
            <a:rPr lang="en-US" sz="1300" kern="1200" baseline="30000" dirty="0" smtClean="0"/>
            <a:t>nd</a:t>
          </a:r>
          <a:r>
            <a:rPr lang="en-US" sz="1300" kern="1200" dirty="0" smtClean="0"/>
            <a:t> Sunday</a:t>
          </a:r>
          <a:endParaRPr lang="en-US" sz="1300" kern="1200" dirty="0"/>
        </a:p>
      </dsp:txBody>
      <dsp:txXfrm rot="5400000">
        <a:off x="1853201" y="487679"/>
        <a:ext cx="1719857" cy="1463040"/>
      </dsp:txXfrm>
    </dsp:sp>
    <dsp:sp modelId="{0DC6C17A-A65E-4D73-ACE0-6B7FF7208599}">
      <dsp:nvSpPr>
        <dsp:cNvPr id="0" name=""/>
        <dsp:cNvSpPr/>
      </dsp:nvSpPr>
      <dsp:spPr>
        <a:xfrm rot="16200000">
          <a:off x="3342776" y="359271"/>
          <a:ext cx="2438400" cy="1719857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642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September</a:t>
          </a:r>
          <a:endParaRPr lang="en-US" sz="17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>
              <a:solidFill>
                <a:srgbClr val="7030A0"/>
              </a:solidFill>
            </a:rPr>
            <a:t>Bridge Run</a:t>
          </a:r>
          <a:endParaRPr lang="en-US" sz="1300" kern="1200" dirty="0">
            <a:solidFill>
              <a:srgbClr val="7030A0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Pride Parade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MOJA Parade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Farmers Market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>
              <a:solidFill>
                <a:srgbClr val="7030A0"/>
              </a:solidFill>
            </a:rPr>
            <a:t>2</a:t>
          </a:r>
          <a:r>
            <a:rPr lang="en-US" sz="1300" kern="1200" baseline="30000" dirty="0" smtClean="0">
              <a:solidFill>
                <a:srgbClr val="7030A0"/>
              </a:solidFill>
            </a:rPr>
            <a:t>nd</a:t>
          </a:r>
          <a:r>
            <a:rPr lang="en-US" sz="1300" kern="1200" dirty="0" smtClean="0">
              <a:solidFill>
                <a:srgbClr val="7030A0"/>
              </a:solidFill>
            </a:rPr>
            <a:t> Sunday</a:t>
          </a:r>
          <a:endParaRPr lang="en-US" sz="1300" kern="1200" dirty="0">
            <a:solidFill>
              <a:srgbClr val="7030A0"/>
            </a:solidFill>
          </a:endParaRPr>
        </a:p>
      </dsp:txBody>
      <dsp:txXfrm rot="5400000">
        <a:off x="3702048" y="487679"/>
        <a:ext cx="1719857" cy="1463040"/>
      </dsp:txXfrm>
    </dsp:sp>
    <dsp:sp modelId="{B2AD3BF1-DA62-4C56-8EF3-64EB9DD72A63}">
      <dsp:nvSpPr>
        <dsp:cNvPr id="0" name=""/>
        <dsp:cNvSpPr/>
      </dsp:nvSpPr>
      <dsp:spPr>
        <a:xfrm rot="16200000">
          <a:off x="5191623" y="359271"/>
          <a:ext cx="2438400" cy="1719857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642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October</a:t>
          </a:r>
          <a:endParaRPr lang="en-US" sz="17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Farmers Market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>
              <a:solidFill>
                <a:srgbClr val="7030A0"/>
              </a:solidFill>
            </a:rPr>
            <a:t>2</a:t>
          </a:r>
          <a:r>
            <a:rPr lang="en-US" sz="1300" kern="1200" baseline="30000" dirty="0" smtClean="0">
              <a:solidFill>
                <a:srgbClr val="7030A0"/>
              </a:solidFill>
            </a:rPr>
            <a:t>nd</a:t>
          </a:r>
          <a:r>
            <a:rPr lang="en-US" sz="1300" kern="1200" dirty="0" smtClean="0">
              <a:solidFill>
                <a:srgbClr val="7030A0"/>
              </a:solidFill>
            </a:rPr>
            <a:t> Sunday</a:t>
          </a:r>
          <a:endParaRPr lang="en-US" sz="1300" kern="1200" dirty="0">
            <a:solidFill>
              <a:srgbClr val="7030A0"/>
            </a:solidFill>
          </a:endParaRPr>
        </a:p>
      </dsp:txBody>
      <dsp:txXfrm rot="5400000">
        <a:off x="5550895" y="487679"/>
        <a:ext cx="1719857" cy="1463040"/>
      </dsp:txXfrm>
    </dsp:sp>
    <dsp:sp modelId="{CEEA01BC-138C-484B-B646-59E4942D804D}">
      <dsp:nvSpPr>
        <dsp:cNvPr id="0" name=""/>
        <dsp:cNvSpPr/>
      </dsp:nvSpPr>
      <dsp:spPr>
        <a:xfrm rot="16200000">
          <a:off x="7040470" y="359271"/>
          <a:ext cx="2438400" cy="1719857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642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November</a:t>
          </a:r>
          <a:endParaRPr lang="en-US" sz="17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Veterans Day Parade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Turkey Day Run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Fam Jam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Farmers Market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>
              <a:solidFill>
                <a:srgbClr val="7030A0"/>
              </a:solidFill>
            </a:rPr>
            <a:t>2</a:t>
          </a:r>
          <a:r>
            <a:rPr lang="en-US" sz="1300" kern="1200" baseline="30000" dirty="0" smtClean="0">
              <a:solidFill>
                <a:srgbClr val="7030A0"/>
              </a:solidFill>
            </a:rPr>
            <a:t>nd</a:t>
          </a:r>
          <a:r>
            <a:rPr lang="en-US" sz="1300" kern="1200" dirty="0" smtClean="0">
              <a:solidFill>
                <a:srgbClr val="7030A0"/>
              </a:solidFill>
            </a:rPr>
            <a:t> Sunday</a:t>
          </a:r>
          <a:endParaRPr lang="en-US" sz="1300" kern="1200" dirty="0">
            <a:solidFill>
              <a:srgbClr val="7030A0"/>
            </a:solidFill>
          </a:endParaRPr>
        </a:p>
      </dsp:txBody>
      <dsp:txXfrm rot="5400000">
        <a:off x="7399742" y="487679"/>
        <a:ext cx="1719857" cy="1463040"/>
      </dsp:txXfrm>
    </dsp:sp>
    <dsp:sp modelId="{E2CCDF14-FB42-45BD-B9EB-E8DF93997B05}">
      <dsp:nvSpPr>
        <dsp:cNvPr id="0" name=""/>
        <dsp:cNvSpPr/>
      </dsp:nvSpPr>
      <dsp:spPr>
        <a:xfrm rot="16200000">
          <a:off x="8893671" y="359271"/>
          <a:ext cx="2438400" cy="1719857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642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December</a:t>
          </a:r>
          <a:endParaRPr lang="en-US" sz="17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Holiday Parade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Holiday Market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Reindeer Run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>
              <a:solidFill>
                <a:srgbClr val="7030A0"/>
              </a:solidFill>
            </a:rPr>
            <a:t>2</a:t>
          </a:r>
          <a:r>
            <a:rPr lang="en-US" sz="1300" kern="1200" baseline="30000" dirty="0" smtClean="0">
              <a:solidFill>
                <a:srgbClr val="7030A0"/>
              </a:solidFill>
            </a:rPr>
            <a:t>nd</a:t>
          </a:r>
          <a:r>
            <a:rPr lang="en-US" sz="1300" kern="1200" dirty="0" smtClean="0">
              <a:solidFill>
                <a:srgbClr val="7030A0"/>
              </a:solidFill>
            </a:rPr>
            <a:t> Sunday</a:t>
          </a:r>
          <a:endParaRPr lang="en-US" sz="1300" kern="1200" dirty="0">
            <a:solidFill>
              <a:srgbClr val="7030A0"/>
            </a:solidFill>
          </a:endParaRPr>
        </a:p>
      </dsp:txBody>
      <dsp:txXfrm rot="5400000">
        <a:off x="9252943" y="487679"/>
        <a:ext cx="1719857" cy="14630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EB9F25-EDD0-44C8-BFB3-8330DB06D6C1}">
      <dsp:nvSpPr>
        <dsp:cNvPr id="0" name=""/>
        <dsp:cNvSpPr/>
      </dsp:nvSpPr>
      <dsp:spPr>
        <a:xfrm>
          <a:off x="489341" y="532479"/>
          <a:ext cx="4224528" cy="4224528"/>
        </a:xfrm>
        <a:prstGeom prst="pie">
          <a:avLst>
            <a:gd name="adj1" fmla="val 16200000"/>
            <a:gd name="adj2" fmla="val 1800000"/>
          </a:avLst>
        </a:prstGeom>
        <a:solidFill>
          <a:srgbClr val="00ACA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/>
            <a:t>Responsible Parties</a:t>
          </a:r>
          <a:endParaRPr lang="en-US" sz="1400" b="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Council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Staff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Property Owners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Vendors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Nonprofits &amp; Institutions</a:t>
          </a:r>
          <a:endParaRPr lang="en-US" sz="1100" kern="1200" dirty="0"/>
        </a:p>
      </dsp:txBody>
      <dsp:txXfrm>
        <a:off x="2715768" y="1427676"/>
        <a:ext cx="1508760" cy="1257299"/>
      </dsp:txXfrm>
    </dsp:sp>
    <dsp:sp modelId="{F4FCF716-BC90-40C4-A129-49F9C4A82B9C}">
      <dsp:nvSpPr>
        <dsp:cNvPr id="0" name=""/>
        <dsp:cNvSpPr/>
      </dsp:nvSpPr>
      <dsp:spPr>
        <a:xfrm>
          <a:off x="402335" y="683354"/>
          <a:ext cx="4224528" cy="4224528"/>
        </a:xfrm>
        <a:prstGeom prst="pie">
          <a:avLst>
            <a:gd name="adj1" fmla="val 1800000"/>
            <a:gd name="adj2" fmla="val 9000000"/>
          </a:avLst>
        </a:prstGeom>
        <a:solidFill>
          <a:srgbClr val="0080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Public Value</a:t>
          </a:r>
          <a:endParaRPr lang="en-US" sz="1800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Successful Business District</a:t>
          </a:r>
          <a:endParaRPr lang="en-US" sz="1100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Safe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Welcoming to All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Beautiful &amp; Clean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Positive Experience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Sense of Place</a:t>
          </a:r>
          <a:endParaRPr lang="en-US" sz="1100" i="1" kern="1200" dirty="0"/>
        </a:p>
      </dsp:txBody>
      <dsp:txXfrm>
        <a:off x="1408175" y="3424269"/>
        <a:ext cx="2263140" cy="1106424"/>
      </dsp:txXfrm>
    </dsp:sp>
    <dsp:sp modelId="{733EA3C6-D3E2-4E01-9D60-48350FC4C321}">
      <dsp:nvSpPr>
        <dsp:cNvPr id="0" name=""/>
        <dsp:cNvSpPr/>
      </dsp:nvSpPr>
      <dsp:spPr>
        <a:xfrm>
          <a:off x="315330" y="532479"/>
          <a:ext cx="4224528" cy="4224528"/>
        </a:xfrm>
        <a:prstGeom prst="pie">
          <a:avLst>
            <a:gd name="adj1" fmla="val 9000000"/>
            <a:gd name="adj2" fmla="val 16200000"/>
          </a:avLst>
        </a:prstGeom>
        <a:solidFill>
          <a:srgbClr val="00D5D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CBDI Commission</a:t>
          </a:r>
          <a:endParaRPr lang="en-US" sz="2400" kern="1200" dirty="0"/>
        </a:p>
      </dsp:txBody>
      <dsp:txXfrm>
        <a:off x="804671" y="1427676"/>
        <a:ext cx="1508760" cy="1257299"/>
      </dsp:txXfrm>
    </dsp:sp>
    <dsp:sp modelId="{5B69FBB6-0536-4D8F-A8F3-3BC324A4F631}">
      <dsp:nvSpPr>
        <dsp:cNvPr id="0" name=""/>
        <dsp:cNvSpPr/>
      </dsp:nvSpPr>
      <dsp:spPr>
        <a:xfrm>
          <a:off x="228171" y="270960"/>
          <a:ext cx="4747564" cy="4747564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D404C9-68D3-49C7-B0EE-8687AF905DF3}">
      <dsp:nvSpPr>
        <dsp:cNvPr id="0" name=""/>
        <dsp:cNvSpPr/>
      </dsp:nvSpPr>
      <dsp:spPr>
        <a:xfrm>
          <a:off x="140817" y="421569"/>
          <a:ext cx="4747564" cy="4747564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22E574-E38C-4B71-B5F0-FEF7C22409BC}">
      <dsp:nvSpPr>
        <dsp:cNvPr id="0" name=""/>
        <dsp:cNvSpPr/>
      </dsp:nvSpPr>
      <dsp:spPr>
        <a:xfrm>
          <a:off x="53463" y="270960"/>
          <a:ext cx="4747564" cy="4747564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5A6C4-BEDD-46AF-873C-006E7770744D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D634B-4CDD-47CE-925C-95B8B8DD7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459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8B457CB-37F1-48FC-9CB6-28A56539E5FE}" type="slidenum">
              <a:rPr lang="en-US" altLang="en-US" sz="120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z="1200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48539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610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DD634B-4CDD-47CE-925C-95B8B8DD7AE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320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803EB-E5FF-4A64-B945-B8E80D0607A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679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4CB35-4629-4FD8-B1EB-DB12520BD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993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07E49-CF50-422A-80D2-C034B6FCF0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71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86CDF-3796-4C5C-B763-EF2A260601A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47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5E99E-8E0E-48E6-B7D0-52CC7DF5A5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665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 cap="none" spc="1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6C0A7-AE65-47CE-BA53-9286D9482A0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9600" y="11430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15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08231-BF6E-43AC-91CF-0171049B9C1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41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FA2E4-6E6D-4B91-B151-C62C186D2BE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615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6B857-FAF4-4692-8D48-3F495AECCF1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25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86833-92A5-4C9A-81D6-D6A17C85E0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567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EFAF1-F801-4246-88A5-853287DE4F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350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813BE-DC3B-4E50-850F-27E4FC126A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6248400"/>
            <a:ext cx="7315200" cy="566738"/>
          </a:xfrm>
        </p:spPr>
        <p:txBody>
          <a:bodyPr anchor="b"/>
          <a:lstStyle>
            <a:lvl1pPr algn="ctr">
              <a:defRPr sz="1800" b="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80017" y="457200"/>
            <a:ext cx="10134600" cy="5526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288134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53E38A-C584-43AE-9A61-2744E756F2B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10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3" r:id="rId10"/>
    <p:sldLayoutId id="2147483670" r:id="rId11"/>
    <p:sldLayoutId id="2147483671" r:id="rId12"/>
    <p:sldLayoutId id="214748367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cap="all" baseline="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harleston-sc.gov/FormCenter/Livability-Tourism-14/Special-Event-Permit-Application-83" TargetMode="Externa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1"/>
          <p:cNvSpPr txBox="1">
            <a:spLocks noChangeArrowheads="1"/>
          </p:cNvSpPr>
          <p:nvPr/>
        </p:nvSpPr>
        <p:spPr bwMode="auto">
          <a:xfrm>
            <a:off x="2433638" y="4405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2209800"/>
            <a:ext cx="12192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spc="100" dirty="0" smtClean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City </a:t>
            </a:r>
            <a:r>
              <a:rPr lang="en-US" sz="3200" spc="100" dirty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of </a:t>
            </a:r>
            <a:r>
              <a:rPr lang="en-US" sz="3200" spc="100" dirty="0" smtClean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Charleston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spc="100" dirty="0" smtClean="0">
              <a:latin typeface="Edwardian Script ITC" panose="030303020407070D0804" pitchFamily="66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cap="all" spc="100" dirty="0" smtClean="0">
                <a:latin typeface="+mj-lt"/>
                <a:ea typeface="MS Gothic" panose="020B0609070205080204" pitchFamily="49" charset="-128"/>
                <a:cs typeface="Shruti" panose="020B0502040204020203" pitchFamily="34" charset="0"/>
              </a:rPr>
              <a:t>Central business district improvement commission</a:t>
            </a:r>
            <a:endParaRPr lang="en-US" sz="3200" b="1" spc="100" dirty="0">
              <a:latin typeface="+mj-lt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00" b="1" spc="200" dirty="0">
              <a:latin typeface="Two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pc="100" dirty="0" smtClean="0">
                <a:ea typeface="MS Gothic" panose="020B0609070205080204" pitchFamily="49" charset="-128"/>
                <a:cs typeface="Shruti" panose="020B0502040204020203" pitchFamily="34" charset="0"/>
              </a:rPr>
              <a:t>FRIDAY, FEBRUARY 19, 2020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spc="300" dirty="0">
              <a:latin typeface="Antique Olive" pitchFamily="34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spc="200" dirty="0" smtClean="0">
                <a:ea typeface="MS Gothic" panose="020B0609070205080204" pitchFamily="49" charset="-128"/>
                <a:cs typeface="Shruti" panose="020B0502040204020203" pitchFamily="34" charset="0"/>
              </a:rPr>
              <a:t>   </a:t>
            </a:r>
            <a:endParaRPr lang="en-US" sz="1600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cap="all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567" y="547401"/>
            <a:ext cx="1766755" cy="1662399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2286000" y="4953000"/>
            <a:ext cx="76200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881" y="5245065"/>
            <a:ext cx="1420237" cy="142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57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39" t="21004" r="26345" b="11230"/>
          <a:stretch/>
        </p:blipFill>
        <p:spPr>
          <a:xfrm>
            <a:off x="5029200" y="1295400"/>
            <a:ext cx="6553200" cy="5471615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2015 Tourism Management Plan Special Event Recommendations</a:t>
            </a:r>
            <a:endParaRPr lang="en-US" sz="28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09600" y="1371600"/>
            <a:ext cx="4038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 smtClean="0">
                <a:solidFill>
                  <a:schemeClr val="accent6"/>
                </a:solidFill>
              </a:rPr>
              <a:t>Goal: </a:t>
            </a:r>
            <a:r>
              <a:rPr lang="en-US" sz="3600" dirty="0" smtClean="0"/>
              <a:t>Ensure that special events enhance &amp; respect the community.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0574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2" t="16667" r="8990" b="63333"/>
          <a:stretch/>
        </p:blipFill>
        <p:spPr>
          <a:xfrm>
            <a:off x="192559" y="5029200"/>
            <a:ext cx="5939535" cy="113126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18" t="10186" r="9566" b="32117"/>
          <a:stretch/>
        </p:blipFill>
        <p:spPr>
          <a:xfrm>
            <a:off x="192560" y="1417638"/>
            <a:ext cx="5939535" cy="326351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8" t="8888" r="4831" b="25555"/>
          <a:stretch/>
        </p:blipFill>
        <p:spPr>
          <a:xfrm>
            <a:off x="6164178" y="1371600"/>
            <a:ext cx="5859271" cy="358404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2015 Tourism Management Plan Special Event Recommendations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7000" y="5363998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2"/>
                </a:solidFill>
                <a:hlinkClick r:id="rId5"/>
              </a:rPr>
              <a:t>Special Events Application</a:t>
            </a:r>
            <a:endParaRPr lang="en-US" sz="2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53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3" t="5556" r="3643" b="5556"/>
          <a:stretch/>
        </p:blipFill>
        <p:spPr>
          <a:xfrm>
            <a:off x="1146810" y="73617"/>
            <a:ext cx="9898380" cy="6710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21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2021 Special Events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0865940"/>
              </p:ext>
            </p:extLst>
          </p:nvPr>
        </p:nvGraphicFramePr>
        <p:xfrm>
          <a:off x="610736" y="1421050"/>
          <a:ext cx="10971664" cy="2388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405111512"/>
              </p:ext>
            </p:extLst>
          </p:nvPr>
        </p:nvGraphicFramePr>
        <p:xfrm>
          <a:off x="609600" y="4114800"/>
          <a:ext cx="10972800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0515600" y="60158"/>
            <a:ext cx="1524000" cy="954107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 smtClean="0"/>
              <a:t>Legend: </a:t>
            </a:r>
          </a:p>
          <a:p>
            <a:pPr algn="r"/>
            <a:r>
              <a:rPr lang="en-US" sz="1400" dirty="0" smtClean="0">
                <a:solidFill>
                  <a:srgbClr val="FF9900"/>
                </a:solidFill>
              </a:rPr>
              <a:t>Virtual</a:t>
            </a:r>
            <a:r>
              <a:rPr lang="en-US" sz="1400" dirty="0" smtClean="0"/>
              <a:t>,</a:t>
            </a:r>
            <a:r>
              <a:rPr lang="en-US" sz="1400" dirty="0" smtClean="0">
                <a:solidFill>
                  <a:srgbClr val="00ACA8"/>
                </a:solidFill>
              </a:rPr>
              <a:t> </a:t>
            </a:r>
            <a:r>
              <a:rPr lang="en-US" sz="1400" dirty="0" smtClean="0">
                <a:solidFill>
                  <a:srgbClr val="008080"/>
                </a:solidFill>
              </a:rPr>
              <a:t>Canceled</a:t>
            </a:r>
            <a:r>
              <a:rPr lang="en-US" sz="1400" dirty="0" smtClean="0"/>
              <a:t>, </a:t>
            </a:r>
          </a:p>
          <a:p>
            <a:pPr algn="r"/>
            <a:r>
              <a:rPr lang="en-US" sz="1400" dirty="0" smtClean="0">
                <a:solidFill>
                  <a:srgbClr val="7030A0"/>
                </a:solidFill>
              </a:rPr>
              <a:t>(Tentatively) In Person</a:t>
            </a:r>
            <a:r>
              <a:rPr lang="en-US" sz="1400" dirty="0" smtClean="0"/>
              <a:t>, Unknown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7878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8400" y="1417639"/>
            <a:ext cx="5334000" cy="516572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Next Meeting: Friday, March 19 at 3:30 PM</a:t>
            </a:r>
          </a:p>
          <a:p>
            <a:pPr lvl="1"/>
            <a:r>
              <a:rPr lang="en-US" sz="2400" dirty="0" smtClean="0"/>
              <a:t>Work Groups Updates</a:t>
            </a:r>
          </a:p>
          <a:p>
            <a:pPr lvl="1"/>
            <a:r>
              <a:rPr lang="en-US" sz="2400" dirty="0" smtClean="0"/>
              <a:t>Staff Updates</a:t>
            </a:r>
          </a:p>
          <a:p>
            <a:pPr lvl="2"/>
            <a:r>
              <a:rPr lang="en-US" sz="2400" dirty="0" smtClean="0"/>
              <a:t>King Street Profile</a:t>
            </a:r>
          </a:p>
          <a:p>
            <a:pPr lvl="2"/>
            <a:r>
              <a:rPr lang="en-US" sz="2400" dirty="0" smtClean="0"/>
              <a:t>TAP Recap</a:t>
            </a:r>
          </a:p>
          <a:p>
            <a:pPr lvl="2"/>
            <a:r>
              <a:rPr lang="en-US" sz="2400" dirty="0" smtClean="0"/>
              <a:t>BID Consultant RFP Update</a:t>
            </a:r>
          </a:p>
          <a:p>
            <a:pPr lvl="2"/>
            <a:r>
              <a:rPr lang="en-US" sz="2400" dirty="0" smtClean="0"/>
              <a:t>Meeting St. Walk Pt. 2</a:t>
            </a:r>
          </a:p>
          <a:p>
            <a:pPr lvl="2"/>
            <a:r>
              <a:rPr lang="en-US" sz="2400" dirty="0" smtClean="0"/>
              <a:t>Upper King St. Maintenance Progress Check</a:t>
            </a:r>
          </a:p>
          <a:p>
            <a:pPr lvl="2"/>
            <a:r>
              <a:rPr lang="en-US" sz="2400" dirty="0" smtClean="0"/>
              <a:t>To Do List Topic: ???</a:t>
            </a:r>
          </a:p>
        </p:txBody>
      </p:sp>
      <p:graphicFrame>
        <p:nvGraphicFramePr>
          <p:cNvPr id="4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7113612"/>
              </p:ext>
            </p:extLst>
          </p:nvPr>
        </p:nvGraphicFramePr>
        <p:xfrm>
          <a:off x="625642" y="1143001"/>
          <a:ext cx="5029200" cy="5440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757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952999"/>
          </a:xfrm>
        </p:spPr>
        <p:txBody>
          <a:bodyPr numCol="1">
            <a:normAutofit/>
          </a:bodyPr>
          <a:lstStyle/>
          <a:p>
            <a:r>
              <a:rPr lang="en-US" sz="3600" dirty="0" smtClean="0"/>
              <a:t>Police Department Update</a:t>
            </a:r>
          </a:p>
          <a:p>
            <a:r>
              <a:rPr lang="en-US" sz="3600" dirty="0"/>
              <a:t>King Street Profile</a:t>
            </a:r>
          </a:p>
          <a:p>
            <a:r>
              <a:rPr lang="en-US" sz="3600" dirty="0"/>
              <a:t>Business Improvement District </a:t>
            </a:r>
            <a:r>
              <a:rPr lang="en-US" sz="3600" dirty="0" smtClean="0"/>
              <a:t>Planning</a:t>
            </a:r>
          </a:p>
          <a:p>
            <a:pPr marL="0" indent="0">
              <a:lnSpc>
                <a:spcPct val="150000"/>
              </a:lnSpc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75161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ULI/Riley Center Technical Assistance Panel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521176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World </a:t>
            </a:r>
            <a:r>
              <a:rPr lang="en-US" sz="2400" dirty="0"/>
              <a:t>class retail districts the world over employ a variety of strategies to support thriving downtowns. </a:t>
            </a:r>
            <a:r>
              <a:rPr lang="en-US" sz="2400" b="1" dirty="0">
                <a:solidFill>
                  <a:schemeClr val="accent6"/>
                </a:solidFill>
              </a:rPr>
              <a:t>What are the key policy, regulatory, and organizational tools that the CDA, the City, and other stakeholders should have in our “downtown toolbox”? </a:t>
            </a:r>
            <a:endParaRPr lang="en-US" sz="2400" b="1" dirty="0" smtClean="0">
              <a:solidFill>
                <a:schemeClr val="accent6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How </a:t>
            </a:r>
            <a:r>
              <a:rPr lang="en-US" sz="2400" dirty="0"/>
              <a:t>can we all work together to support local businesses, curtail vacancies, encourage business retention and expansion, and enhance the safety, security, cleanliness and the beauty of downtown?  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What </a:t>
            </a:r>
            <a:r>
              <a:rPr lang="en-US" sz="2400" dirty="0"/>
              <a:t>strategic actions will lay strong foundations for economic stability and vitality to help us weather financial downturns, market fluctuations, changes in leadership, and other challenges in a post-pandemic economy?  </a:t>
            </a:r>
          </a:p>
        </p:txBody>
      </p:sp>
    </p:spTree>
    <p:extLst>
      <p:ext uri="{BB962C8B-B14F-4D97-AF65-F5344CB8AC3E}">
        <p14:creationId xmlns:p14="http://schemas.microsoft.com/office/powerpoint/2010/main" val="24620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ULI/Riley Center Technical Assistance Panel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5211761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400" dirty="0"/>
              <a:t>Charleston’s Central Business District, focused in and around the King Street Corridor, offers a distinct and special experience for a variety of residents and visitors—from elsewhere in the Charleston region as well as global visitors.  In addition to approximately x,000 fulltime residents, downtown Charleston also includes a variety of workers (office, F&amp;B, retail),four higher learning institutions (College of Charleston, The Citadel, Charleston School of Law, and MUSC), and attendant nightlife hot spots</a:t>
            </a:r>
            <a:r>
              <a:rPr lang="en-US" sz="2400" dirty="0" smtClean="0"/>
              <a:t>.</a:t>
            </a:r>
          </a:p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r>
              <a:rPr lang="en-US" sz="2400" b="1" dirty="0" smtClean="0">
                <a:solidFill>
                  <a:schemeClr val="accent6"/>
                </a:solidFill>
              </a:rPr>
              <a:t>How </a:t>
            </a:r>
            <a:r>
              <a:rPr lang="en-US" sz="2400" b="1" dirty="0">
                <a:solidFill>
                  <a:schemeClr val="accent6"/>
                </a:solidFill>
              </a:rPr>
              <a:t>can the CDA and other stakeholders better understand the diverse (and sometimes divergent) needs of all these “people types” so that we can be intentional about creating a safe and harmonious downtown experience for all? </a:t>
            </a:r>
          </a:p>
        </p:txBody>
      </p:sp>
    </p:spTree>
    <p:extLst>
      <p:ext uri="{BB962C8B-B14F-4D97-AF65-F5344CB8AC3E}">
        <p14:creationId xmlns:p14="http://schemas.microsoft.com/office/powerpoint/2010/main" val="62885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ULI/Riley Center Technical Assistance Panel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521176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3200" b="1" dirty="0">
                <a:solidFill>
                  <a:schemeClr val="accent6"/>
                </a:solidFill>
              </a:rPr>
              <a:t>What are key strategies for enhancing the public realm and highlighting Charleston’s beautiful historic context? </a:t>
            </a:r>
            <a:r>
              <a:rPr lang="en-US" sz="3200" dirty="0"/>
              <a:t>How can we improve wayfinding, traffic flow, parking, mobility, and safety for all types of users? </a:t>
            </a:r>
            <a:endParaRPr lang="en-US" sz="3200" dirty="0" smtClean="0"/>
          </a:p>
          <a:p>
            <a:pPr marL="0" lvl="0" indent="0">
              <a:buNone/>
            </a:pPr>
            <a:endParaRPr lang="en-US" sz="3200" dirty="0"/>
          </a:p>
          <a:p>
            <a:pPr marL="0" lvl="0" indent="0">
              <a:buNone/>
            </a:pPr>
            <a:r>
              <a:rPr lang="en-US" sz="3200" b="1" dirty="0">
                <a:solidFill>
                  <a:schemeClr val="accent6"/>
                </a:solidFill>
              </a:rPr>
              <a:t>How we can better communicate King Street’s “market position” within the region and convey its central importance as the cultural and economic heart of the region?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99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Street Maintenance Walk Pt 1 (Line to Calhoun)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72383"/>
            <a:ext cx="6629400" cy="5181599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b="1" dirty="0" smtClean="0"/>
              <a:t>Parks</a:t>
            </a:r>
          </a:p>
          <a:p>
            <a:pPr lvl="1"/>
            <a:r>
              <a:rPr lang="en-US" dirty="0" smtClean="0"/>
              <a:t>Replacing missing street lights &amp; baseplates; tightening loose poles </a:t>
            </a:r>
          </a:p>
          <a:p>
            <a:pPr lvl="1"/>
            <a:r>
              <a:rPr lang="en-US" dirty="0" smtClean="0"/>
              <a:t>Noted empty tree wells for future plantings &amp; stumps for removal</a:t>
            </a:r>
          </a:p>
          <a:p>
            <a:pPr lvl="1"/>
            <a:r>
              <a:rPr lang="en-US" dirty="0" smtClean="0"/>
              <a:t>Cleaning up around Marion Square </a:t>
            </a:r>
          </a:p>
          <a:p>
            <a:pPr lvl="1"/>
            <a:r>
              <a:rPr lang="en-US" dirty="0" smtClean="0"/>
              <a:t>Removing remnant anchor bolts &amp; guide wires </a:t>
            </a:r>
          </a:p>
          <a:p>
            <a:pPr lvl="1"/>
            <a:r>
              <a:rPr lang="en-US" dirty="0" smtClean="0"/>
              <a:t>Remove </a:t>
            </a:r>
            <a:r>
              <a:rPr lang="en-US" dirty="0"/>
              <a:t>metal drum trash can from Wragg </a:t>
            </a:r>
            <a:r>
              <a:rPr lang="en-US" dirty="0" smtClean="0"/>
              <a:t>Square</a:t>
            </a:r>
          </a:p>
          <a:p>
            <a:pPr lvl="1"/>
            <a:r>
              <a:rPr lang="en-US" dirty="0" smtClean="0"/>
              <a:t>Fencing around Marion </a:t>
            </a:r>
            <a:r>
              <a:rPr lang="en-US" dirty="0" smtClean="0"/>
              <a:t>Square scheduled to come </a:t>
            </a:r>
            <a:r>
              <a:rPr lang="en-US" dirty="0" smtClean="0"/>
              <a:t>down 2/8</a:t>
            </a:r>
          </a:p>
          <a:p>
            <a:r>
              <a:rPr lang="en-US" b="1" dirty="0" smtClean="0"/>
              <a:t>Traffic &amp; Transportation</a:t>
            </a:r>
          </a:p>
          <a:p>
            <a:pPr lvl="1"/>
            <a:r>
              <a:rPr lang="en-US" dirty="0" smtClean="0"/>
              <a:t>Replace </a:t>
            </a:r>
            <a:r>
              <a:rPr lang="en-US" dirty="0"/>
              <a:t>stop sign on Charlotte Street at Meeting Street </a:t>
            </a:r>
            <a:endParaRPr lang="en-US" dirty="0" smtClean="0"/>
          </a:p>
          <a:p>
            <a:pPr lvl="1"/>
            <a:r>
              <a:rPr lang="en-US" dirty="0" smtClean="0"/>
              <a:t>Replace </a:t>
            </a:r>
            <a:r>
              <a:rPr lang="en-US" dirty="0"/>
              <a:t>Star Gospel Mission directional sign </a:t>
            </a:r>
            <a:r>
              <a:rPr lang="en-US" dirty="0" smtClean="0"/>
              <a:t>Remove </a:t>
            </a:r>
            <a:r>
              <a:rPr lang="en-US" dirty="0"/>
              <a:t>stickers from back of CARTA sign </a:t>
            </a:r>
            <a:endParaRPr lang="en-US" dirty="0" smtClean="0"/>
          </a:p>
          <a:p>
            <a:pPr lvl="1"/>
            <a:r>
              <a:rPr lang="en-US" dirty="0" smtClean="0"/>
              <a:t>Working </a:t>
            </a:r>
            <a:r>
              <a:rPr lang="en-US" dirty="0"/>
              <a:t>with the SCDOT as part of their on-call contract to replace pavement </a:t>
            </a:r>
            <a:r>
              <a:rPr lang="en-US" dirty="0" smtClean="0"/>
              <a:t>markings.</a:t>
            </a:r>
          </a:p>
          <a:p>
            <a:pPr lvl="0"/>
            <a:r>
              <a:rPr lang="en-US" b="1" dirty="0"/>
              <a:t>Public Service</a:t>
            </a:r>
          </a:p>
          <a:p>
            <a:pPr lvl="1"/>
            <a:r>
              <a:rPr lang="en-US" dirty="0"/>
              <a:t>7 concrete sidewalk repairs</a:t>
            </a:r>
          </a:p>
          <a:p>
            <a:pPr lvl="1"/>
            <a:r>
              <a:rPr lang="en-US" dirty="0"/>
              <a:t>3 bluestone repairs</a:t>
            </a:r>
          </a:p>
          <a:p>
            <a:pPr lvl="1"/>
            <a:r>
              <a:rPr lang="en-US" dirty="0"/>
              <a:t>6 misc. </a:t>
            </a:r>
            <a:r>
              <a:rPr lang="en-US" dirty="0" smtClean="0"/>
              <a:t>repairs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2948" y="1272382"/>
            <a:ext cx="3886200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01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To Do List</a:t>
            </a:r>
            <a:endParaRPr lang="en-US" dirty="0"/>
          </a:p>
        </p:txBody>
      </p:sp>
      <p:sp>
        <p:nvSpPr>
          <p:cNvPr id="8" name="Text Placeholder 2"/>
          <p:cNvSpPr txBox="1">
            <a:spLocks/>
          </p:cNvSpPr>
          <p:nvPr/>
        </p:nvSpPr>
        <p:spPr bwMode="auto">
          <a:xfrm>
            <a:off x="609600" y="1306514"/>
            <a:ext cx="5386917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Safety &amp; Appearance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rgbClr val="00808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9" name="Content Placeholder 3"/>
          <p:cNvSpPr>
            <a:spLocks noGrp="1"/>
          </p:cNvSpPr>
          <p:nvPr>
            <p:ph sz="half" idx="4294967295"/>
          </p:nvPr>
        </p:nvSpPr>
        <p:spPr>
          <a:xfrm>
            <a:off x="609600" y="1946275"/>
            <a:ext cx="5386917" cy="44545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Trash Collection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Public Infrastructure Maintenance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Sidewalk Obstruction and Pedestrian Crowding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COVID-19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Physical Cleanliness &amp; Appearance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Panhandling &amp; Aggressive Sales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Public Safety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rgbClr val="008080"/>
                </a:solidFill>
              </a:rPr>
              <a:t>Wayfinding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rgbClr val="008080"/>
                </a:solidFill>
              </a:rPr>
              <a:t>Unlicensed </a:t>
            </a:r>
            <a:r>
              <a:rPr lang="en-US" sz="1800" dirty="0">
                <a:solidFill>
                  <a:srgbClr val="008080"/>
                </a:solidFill>
              </a:rPr>
              <a:t>Palmetto Rose </a:t>
            </a:r>
            <a:r>
              <a:rPr lang="en-US" sz="1800" dirty="0" smtClean="0">
                <a:solidFill>
                  <a:srgbClr val="008080"/>
                </a:solidFill>
              </a:rPr>
              <a:t>Peddlers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rgbClr val="008080"/>
                </a:solidFill>
              </a:rPr>
              <a:t>Lighting</a:t>
            </a:r>
            <a:endParaRPr lang="en-US" sz="1800" dirty="0">
              <a:solidFill>
                <a:srgbClr val="008080"/>
              </a:solidFill>
            </a:endParaRPr>
          </a:p>
        </p:txBody>
      </p:sp>
      <p:sp>
        <p:nvSpPr>
          <p:cNvPr id="10" name="Text Placeholder 4"/>
          <p:cNvSpPr txBox="1">
            <a:spLocks/>
          </p:cNvSpPr>
          <p:nvPr/>
        </p:nvSpPr>
        <p:spPr>
          <a:xfrm>
            <a:off x="6193368" y="1306514"/>
            <a:ext cx="5389033" cy="6397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Strategic Vision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2D2D8A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11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6193368" y="1946276"/>
            <a:ext cx="5389033" cy="445452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Parking &amp; Garage Management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Lack of Seating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Lack of Local/Affordable/M&amp;WBE Shops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Vacancies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Holiday Decorations </a:t>
            </a:r>
            <a:endParaRPr lang="en-US" sz="1800" dirty="0" smtClean="0">
              <a:solidFill>
                <a:schemeClr val="accent6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chemeClr val="accent6"/>
                </a:solidFill>
              </a:rPr>
              <a:t>Decreased </a:t>
            </a:r>
            <a:r>
              <a:rPr lang="en-US" sz="1800" dirty="0">
                <a:solidFill>
                  <a:schemeClr val="accent6"/>
                </a:solidFill>
              </a:rPr>
              <a:t>Foot </a:t>
            </a:r>
            <a:r>
              <a:rPr lang="en-US" sz="1800" dirty="0" smtClean="0">
                <a:solidFill>
                  <a:schemeClr val="accent6"/>
                </a:solidFill>
              </a:rPr>
              <a:t>Traffic &amp; Events</a:t>
            </a:r>
            <a:endParaRPr lang="en-US" sz="1800" dirty="0">
              <a:solidFill>
                <a:schemeClr val="accent6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Lease Prices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Gaps In Use Mix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chemeClr val="accent6"/>
                </a:solidFill>
              </a:rPr>
              <a:t>Beautification</a:t>
            </a:r>
            <a:endParaRPr lang="en-US" sz="18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83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5334000" cy="5135562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800" b="1" dirty="0" smtClean="0">
                <a:solidFill>
                  <a:srgbClr val="00ACA8"/>
                </a:solidFill>
              </a:rPr>
              <a:t>Safety </a:t>
            </a:r>
            <a:r>
              <a:rPr lang="en-US" sz="2800" b="1" dirty="0">
                <a:solidFill>
                  <a:srgbClr val="00ACA8"/>
                </a:solidFill>
              </a:rPr>
              <a:t>&amp; Appearance Outreach &amp; Materials </a:t>
            </a:r>
            <a:endParaRPr lang="en-US" sz="2800" b="1" dirty="0" smtClean="0">
              <a:solidFill>
                <a:srgbClr val="00ACA8"/>
              </a:solidFill>
            </a:endParaRPr>
          </a:p>
          <a:p>
            <a:pPr lvl="1"/>
            <a:r>
              <a:rPr lang="en-US" sz="2400" dirty="0" smtClean="0"/>
              <a:t>Marty Wall &amp; Lauren Fox</a:t>
            </a:r>
            <a:endParaRPr lang="en-US" sz="2400" dirty="0"/>
          </a:p>
          <a:p>
            <a:pPr lvl="0"/>
            <a:r>
              <a:rPr lang="en-US" sz="2800" b="1" dirty="0">
                <a:solidFill>
                  <a:srgbClr val="00ACA8"/>
                </a:solidFill>
              </a:rPr>
              <a:t>Wayfinding </a:t>
            </a:r>
            <a:r>
              <a:rPr lang="en-US" sz="2800" b="1" dirty="0" smtClean="0">
                <a:solidFill>
                  <a:srgbClr val="00ACA8"/>
                </a:solidFill>
              </a:rPr>
              <a:t>Signage</a:t>
            </a:r>
          </a:p>
          <a:p>
            <a:pPr lvl="1"/>
            <a:r>
              <a:rPr lang="en-US" sz="2400" dirty="0" smtClean="0"/>
              <a:t>Stacy Smallwood &amp; Tim Mueller</a:t>
            </a:r>
            <a:endParaRPr lang="en-US" sz="2400" dirty="0"/>
          </a:p>
          <a:p>
            <a:pPr lvl="0"/>
            <a:r>
              <a:rPr lang="en-US" sz="2800" b="1" dirty="0">
                <a:solidFill>
                  <a:schemeClr val="accent6"/>
                </a:solidFill>
              </a:rPr>
              <a:t>Pop Up Shop Initiative</a:t>
            </a:r>
          </a:p>
          <a:p>
            <a:pPr lvl="1"/>
            <a:r>
              <a:rPr lang="en-US" sz="2400" dirty="0"/>
              <a:t>Tom Stockdale &amp; Tyrone Wilson</a:t>
            </a:r>
          </a:p>
          <a:p>
            <a:pPr lvl="0"/>
            <a:r>
              <a:rPr lang="en-US" sz="2800" b="1" dirty="0">
                <a:solidFill>
                  <a:schemeClr val="accent6"/>
                </a:solidFill>
              </a:rPr>
              <a:t>2021 Holiday Decorations</a:t>
            </a:r>
          </a:p>
          <a:p>
            <a:pPr lvl="1"/>
            <a:r>
              <a:rPr lang="en-US" sz="2400" dirty="0"/>
              <a:t>Helen Hill &amp; Andy </a:t>
            </a:r>
            <a:r>
              <a:rPr lang="en-US" sz="2400" dirty="0" smtClean="0"/>
              <a:t>Birlant</a:t>
            </a:r>
            <a:endParaRPr lang="en-US" sz="2400" b="1" dirty="0" smtClean="0">
              <a:solidFill>
                <a:schemeClr val="accent6"/>
              </a:solidFill>
            </a:endParaRPr>
          </a:p>
          <a:p>
            <a:pPr lvl="0"/>
            <a:r>
              <a:rPr lang="en-US" sz="2800" b="1" dirty="0" smtClean="0">
                <a:solidFill>
                  <a:schemeClr val="accent6"/>
                </a:solidFill>
              </a:rPr>
              <a:t>Programs </a:t>
            </a:r>
            <a:r>
              <a:rPr lang="en-US" sz="2800" b="1" dirty="0">
                <a:solidFill>
                  <a:schemeClr val="accent6"/>
                </a:solidFill>
              </a:rPr>
              <a:t>(Food Trucks, etc</a:t>
            </a:r>
            <a:r>
              <a:rPr lang="en-US" sz="2800" b="1" dirty="0" smtClean="0">
                <a:solidFill>
                  <a:schemeClr val="accent6"/>
                </a:solidFill>
              </a:rPr>
              <a:t>.)</a:t>
            </a:r>
          </a:p>
          <a:p>
            <a:pPr lvl="1"/>
            <a:r>
              <a:rPr lang="en-US" sz="2400" dirty="0" smtClean="0"/>
              <a:t>Bob Siegel &amp; Lamar Bonaparte</a:t>
            </a:r>
            <a:endParaRPr lang="en-US" sz="2400" dirty="0"/>
          </a:p>
        </p:txBody>
      </p:sp>
      <p:graphicFrame>
        <p:nvGraphicFramePr>
          <p:cNvPr id="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9007113"/>
              </p:ext>
            </p:extLst>
          </p:nvPr>
        </p:nvGraphicFramePr>
        <p:xfrm>
          <a:off x="6248400" y="1219200"/>
          <a:ext cx="5029200" cy="5440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604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Discussion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876800" y="1524000"/>
            <a:ext cx="6705600" cy="4724399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 smtClean="0"/>
              <a:t>Livability &amp; Tourism Department</a:t>
            </a:r>
          </a:p>
          <a:p>
            <a:r>
              <a:rPr lang="en-US" sz="2800" dirty="0" smtClean="0"/>
              <a:t>Dan Riccio, Director</a:t>
            </a:r>
          </a:p>
          <a:p>
            <a:r>
              <a:rPr lang="en-US" sz="2800" dirty="0" smtClean="0"/>
              <a:t>Niki </a:t>
            </a:r>
            <a:r>
              <a:rPr lang="en-US" sz="2800" dirty="0" smtClean="0"/>
              <a:t>Ohlandt, Special Events Manager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1685596"/>
            <a:ext cx="3505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2"/>
                </a:solidFill>
              </a:rPr>
              <a:t>Strategic Vision</a:t>
            </a:r>
          </a:p>
          <a:p>
            <a:endParaRPr lang="en-US" sz="4000" b="1" dirty="0">
              <a:solidFill>
                <a:schemeClr val="accent2"/>
              </a:solidFill>
            </a:endParaRPr>
          </a:p>
          <a:p>
            <a:r>
              <a:rPr lang="en-US" sz="4000" dirty="0" smtClean="0">
                <a:solidFill>
                  <a:schemeClr val="accent2"/>
                </a:solidFill>
              </a:rPr>
              <a:t>6. Decreased Foot Traffic &amp; Events</a:t>
            </a:r>
          </a:p>
          <a:p>
            <a:endParaRPr lang="en-US" sz="4000" dirty="0">
              <a:solidFill>
                <a:schemeClr val="accent2"/>
              </a:solidFill>
            </a:endParaRPr>
          </a:p>
          <a:p>
            <a:r>
              <a:rPr lang="en-US" sz="4000" i="1" dirty="0" smtClean="0">
                <a:solidFill>
                  <a:schemeClr val="accent2"/>
                </a:solidFill>
              </a:rPr>
              <a:t>Special Events</a:t>
            </a:r>
            <a:endParaRPr lang="en-US" sz="4000" i="1" dirty="0">
              <a:solidFill>
                <a:schemeClr val="accent2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48200" y="1524000"/>
            <a:ext cx="0" cy="472440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095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2">
      <a:majorFont>
        <a:latin typeface="Bodoni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17035</TotalTime>
  <Words>860</Words>
  <Application>Microsoft Office PowerPoint</Application>
  <PresentationFormat>Widescreen</PresentationFormat>
  <Paragraphs>187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MS Gothic</vt:lpstr>
      <vt:lpstr>Antique Olive</vt:lpstr>
      <vt:lpstr>Arial</vt:lpstr>
      <vt:lpstr>Bodoni MT</vt:lpstr>
      <vt:lpstr>Calibri</vt:lpstr>
      <vt:lpstr>Edwardian Script ITC</vt:lpstr>
      <vt:lpstr>Shruti</vt:lpstr>
      <vt:lpstr>Tw Cen MT</vt:lpstr>
      <vt:lpstr>Two</vt:lpstr>
      <vt:lpstr>Default Design</vt:lpstr>
      <vt:lpstr>PowerPoint Presentation</vt:lpstr>
      <vt:lpstr>Updates</vt:lpstr>
      <vt:lpstr>ULI/Riley Center Technical Assistance Panel</vt:lpstr>
      <vt:lpstr>ULI/Riley Center Technical Assistance Panel</vt:lpstr>
      <vt:lpstr>ULI/Riley Center Technical Assistance Panel</vt:lpstr>
      <vt:lpstr>Meeting Street Maintenance Walk Pt 1 (Line to Calhoun)</vt:lpstr>
      <vt:lpstr>The To Do List</vt:lpstr>
      <vt:lpstr>Work Groups</vt:lpstr>
      <vt:lpstr>Today’s Discussion</vt:lpstr>
      <vt:lpstr>2015 Tourism Management Plan Special Event Recommendations</vt:lpstr>
      <vt:lpstr>2015 Tourism Management Plan Special Event Recommendations</vt:lpstr>
      <vt:lpstr>PowerPoint Presentation</vt:lpstr>
      <vt:lpstr>2021 Special Events</vt:lpstr>
      <vt:lpstr>Next Steps</vt:lpstr>
    </vt:vector>
  </TitlesOfParts>
  <Company>City of Charleston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Mitchell, Anne</dc:creator>
  <cp:lastModifiedBy>Thompson, Meg</cp:lastModifiedBy>
  <cp:revision>500</cp:revision>
  <dcterms:created xsi:type="dcterms:W3CDTF">2017-03-13T19:38:00Z</dcterms:created>
  <dcterms:modified xsi:type="dcterms:W3CDTF">2021-02-19T20:16:19Z</dcterms:modified>
</cp:coreProperties>
</file>