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7"/>
  </p:notesMasterIdLst>
  <p:sldIdLst>
    <p:sldId id="263" r:id="rId2"/>
    <p:sldId id="267" r:id="rId3"/>
    <p:sldId id="268" r:id="rId4"/>
    <p:sldId id="270" r:id="rId5"/>
    <p:sldId id="26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hompson, Meg" initials="TM" lastIdx="3" clrIdx="0">
    <p:extLst>
      <p:ext uri="{19B8F6BF-5375-455C-9EA6-DF929625EA0E}">
        <p15:presenceInfo xmlns:p15="http://schemas.microsoft.com/office/powerpoint/2012/main" userId="S-1-5-21-537223876-818682003-1275988791-1589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F0D9"/>
    <a:srgbClr val="A9D18E"/>
    <a:srgbClr val="548235"/>
    <a:srgbClr val="F8CBAD"/>
    <a:srgbClr val="C2E4D5"/>
    <a:srgbClr val="BCDD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05" autoAdjust="0"/>
    <p:restoredTop sz="81163" autoAdjust="0"/>
  </p:normalViewPr>
  <p:slideViewPr>
    <p:cSldViewPr snapToGrid="0">
      <p:cViewPr varScale="1">
        <p:scale>
          <a:sx n="93" d="100"/>
          <a:sy n="93" d="100"/>
        </p:scale>
        <p:origin x="1212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62422C-02DA-4A86-B41C-26EE048A33B8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0038E7-5A32-4B1B-B1C7-772ED9636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800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85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4485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4485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4485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4485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5pPr>
            <a:lvl6pPr marL="2378560" indent="-216233" defTabSz="914485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6pPr>
            <a:lvl7pPr marL="2811026" indent="-216233" defTabSz="914485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7pPr>
            <a:lvl8pPr marL="3243491" indent="-216233" defTabSz="914485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8pPr>
            <a:lvl9pPr marL="3675957" indent="-216233" defTabSz="914485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8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B457CB-37F1-48FC-9CB6-28A56539E5FE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85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9668405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21803EB-E5FF-4A64-B945-B8E80D0607A5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2231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7D4CB35-4629-4FD8-B1EB-DB12520BD79B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91113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A707E49-CF50-422A-80D2-C034B6FCF00A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496758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886CDF-3796-4C5C-B763-EF2A260601AA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77636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585E99E-8E0E-48E6-B7D0-52CC7DF5A5A8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43300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 b="1" cap="none" spc="1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B6C0A7-AE65-47CE-BA53-9286D9482A08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09600" y="1143000"/>
            <a:ext cx="10972800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8629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BE08231-BF6E-43AC-91CF-0171049B9C13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8606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DCFA2E4-6E6D-4B91-B151-C62C186D2BE6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53745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06B857-FAF4-4692-8D48-3F495AECCF16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9129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386833-92A5-4C9A-81D6-D6A17C85E0B4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29788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54EFAF1-F801-4246-88A5-853287DE4F06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2376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E813BE-DC3B-4E50-850F-27E4FC126AE8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55229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6248400"/>
            <a:ext cx="7315200" cy="566738"/>
          </a:xfrm>
        </p:spPr>
        <p:txBody>
          <a:bodyPr anchor="b"/>
          <a:lstStyle>
            <a:lvl1pPr algn="ctr">
              <a:defRPr sz="1800" b="0"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80017" y="457200"/>
            <a:ext cx="10134600" cy="55260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val="499952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A53E38A-C584-43AE-9A61-2744E756F2BA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3430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cap="all" baseline="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1"/>
          <p:cNvSpPr txBox="1">
            <a:spLocks noChangeArrowheads="1"/>
          </p:cNvSpPr>
          <p:nvPr/>
        </p:nvSpPr>
        <p:spPr bwMode="auto">
          <a:xfrm>
            <a:off x="2433638" y="44053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-21056" y="2284615"/>
            <a:ext cx="12192000" cy="29546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0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Edwardian Script ITC" panose="030303020407070D0804" pitchFamily="66" charset="0"/>
                <a:ea typeface="MS Gothic" panose="020B0609070205080204" pitchFamily="49" charset="-128"/>
                <a:cs typeface="Shruti" panose="020B0502040204020203" pitchFamily="34" charset="0"/>
              </a:rPr>
              <a:t>City </a:t>
            </a:r>
            <a:r>
              <a:rPr kumimoji="0" lang="en-US" sz="3200" b="0" i="0" u="none" strike="noStrike" kern="1200" cap="none" spc="1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Edwardian Script ITC" panose="030303020407070D0804" pitchFamily="66" charset="0"/>
                <a:ea typeface="MS Gothic" panose="020B0609070205080204" pitchFamily="49" charset="-128"/>
                <a:cs typeface="Shruti" panose="020B0502040204020203" pitchFamily="34" charset="0"/>
              </a:rPr>
              <a:t>of </a:t>
            </a:r>
            <a:r>
              <a:rPr kumimoji="0" lang="en-US" sz="3200" b="0" i="0" u="none" strike="noStrike" kern="1200" cap="none" spc="10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Edwardian Script ITC" panose="030303020407070D0804" pitchFamily="66" charset="0"/>
                <a:ea typeface="MS Gothic" panose="020B0609070205080204" pitchFamily="49" charset="-128"/>
                <a:cs typeface="Shruti" panose="020B0502040204020203" pitchFamily="34" charset="0"/>
              </a:rPr>
              <a:t>Charleston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10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Edwardian Script ITC" panose="030303020407070D0804" pitchFamily="66" charset="0"/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spc="10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odoni MT"/>
                <a:ea typeface="MS Gothic" panose="020B0609070205080204" pitchFamily="49" charset="-128"/>
                <a:cs typeface="Shruti" panose="020B0502040204020203" pitchFamily="34" charset="0"/>
              </a:rPr>
              <a:t>West Ashley Revitalization</a:t>
            </a:r>
            <a:r>
              <a:rPr kumimoji="0" lang="en-US" sz="4400" b="1" i="0" u="none" strike="noStrike" kern="1200" spc="10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odoni MT"/>
                <a:ea typeface="MS Gothic" panose="020B0609070205080204" pitchFamily="49" charset="-128"/>
                <a:cs typeface="Shruti" panose="020B0502040204020203" pitchFamily="34" charset="0"/>
              </a:rPr>
              <a:t> Commission Workgroups Update</a:t>
            </a:r>
            <a:endParaRPr kumimoji="0" lang="en-US" sz="2400" b="1" i="0" u="none" strike="noStrike" kern="1200" cap="none" spc="30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ntique Olive" pitchFamily="34" charset="0"/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1200" cap="none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/>
                <a:ea typeface="MS Gothic" panose="020B0609070205080204" pitchFamily="49" charset="-128"/>
                <a:cs typeface="Shruti" panose="020B0502040204020203" pitchFamily="34" charset="0"/>
              </a:rPr>
              <a:t>Eric Pohlman</a:t>
            </a:r>
            <a:r>
              <a:rPr kumimoji="0" lang="en-US" b="0" i="0" u="none" strike="noStrike" kern="1200" cap="none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/>
                <a:ea typeface="MS Gothic" panose="020B0609070205080204" pitchFamily="49" charset="-128"/>
                <a:cs typeface="Shruti" panose="020B0502040204020203" pitchFamily="34" charset="0"/>
              </a:rPr>
              <a:t> –</a:t>
            </a:r>
            <a:r>
              <a:rPr kumimoji="0" lang="en-US" b="0" i="0" u="none" strike="noStrike" kern="1200" cap="none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/>
                <a:ea typeface="MS Gothic" panose="020B0609070205080204" pitchFamily="49" charset="-128"/>
                <a:cs typeface="Shruti" panose="020B0502040204020203" pitchFamily="34" charset="0"/>
              </a:rPr>
              <a:t> </a:t>
            </a:r>
            <a:r>
              <a:rPr kumimoji="0" lang="en-US" b="0" i="1" u="none" strike="noStrike" kern="1200" cap="none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/>
                <a:ea typeface="MS Gothic" panose="020B0609070205080204" pitchFamily="49" charset="-128"/>
                <a:cs typeface="Shruti" panose="020B0502040204020203" pitchFamily="34" charset="0"/>
              </a:rPr>
              <a:t>West Ashley Coordinator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i="1" dirty="0" smtClean="0">
                <a:solidFill>
                  <a:srgbClr val="000000"/>
                </a:solidFill>
                <a:latin typeface="Tw Cen MT"/>
                <a:ea typeface="MS Gothic" panose="020B0609070205080204" pitchFamily="49" charset="-128"/>
                <a:cs typeface="Shruti" panose="020B0502040204020203" pitchFamily="34" charset="0"/>
              </a:rPr>
              <a:t>July 13, </a:t>
            </a:r>
            <a:r>
              <a:rPr lang="en-US" i="1" dirty="0" smtClean="0">
                <a:solidFill>
                  <a:srgbClr val="000000"/>
                </a:solidFill>
                <a:latin typeface="Tw Cen MT"/>
                <a:ea typeface="MS Gothic" panose="020B0609070205080204" pitchFamily="49" charset="-128"/>
                <a:cs typeface="Shruti" panose="020B0502040204020203" pitchFamily="34" charset="0"/>
              </a:rPr>
              <a:t>2022</a:t>
            </a:r>
            <a:endParaRPr kumimoji="0" lang="en-US" b="0" i="0" u="none" strike="noStrike" kern="1200" cap="none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"/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all" spc="20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"/>
              <a:ea typeface="MS Gothic" panose="020B0609070205080204" pitchFamily="49" charset="-128"/>
              <a:cs typeface="Shruti" panose="020B0502040204020203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1567" y="547401"/>
            <a:ext cx="1766755" cy="1662399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>
            <a:off x="2286000" y="4405313"/>
            <a:ext cx="7620000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5034982"/>
            <a:ext cx="6400800" cy="1042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891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Elements to Focus </a:t>
            </a:r>
            <a:r>
              <a:rPr lang="en-US" dirty="0"/>
              <a:t>(</a:t>
            </a:r>
            <a:r>
              <a:rPr lang="en-US" dirty="0" smtClean="0"/>
              <a:t>2022)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0403705"/>
              </p:ext>
            </p:extLst>
          </p:nvPr>
        </p:nvGraphicFramePr>
        <p:xfrm>
          <a:off x="609600" y="1802058"/>
          <a:ext cx="10972800" cy="3882844"/>
        </p:xfrm>
        <a:graphic>
          <a:graphicData uri="http://schemas.openxmlformats.org/drawingml/2006/table">
            <a:tbl>
              <a:tblPr firstRow="1" firstCol="1" bandRow="1"/>
              <a:tblGrid>
                <a:gridCol w="912815">
                  <a:extLst>
                    <a:ext uri="{9D8B030D-6E8A-4147-A177-3AD203B41FA5}">
                      <a16:colId xmlns:a16="http://schemas.microsoft.com/office/drawing/2014/main" val="3921953446"/>
                    </a:ext>
                  </a:extLst>
                </a:gridCol>
                <a:gridCol w="2072851">
                  <a:extLst>
                    <a:ext uri="{9D8B030D-6E8A-4147-A177-3AD203B41FA5}">
                      <a16:colId xmlns:a16="http://schemas.microsoft.com/office/drawing/2014/main" val="2778285368"/>
                    </a:ext>
                  </a:extLst>
                </a:gridCol>
                <a:gridCol w="5286722">
                  <a:extLst>
                    <a:ext uri="{9D8B030D-6E8A-4147-A177-3AD203B41FA5}">
                      <a16:colId xmlns:a16="http://schemas.microsoft.com/office/drawing/2014/main" val="687263930"/>
                    </a:ext>
                  </a:extLst>
                </a:gridCol>
                <a:gridCol w="2700412">
                  <a:extLst>
                    <a:ext uri="{9D8B030D-6E8A-4147-A177-3AD203B41FA5}">
                      <a16:colId xmlns:a16="http://schemas.microsoft.com/office/drawing/2014/main" val="12131442"/>
                    </a:ext>
                  </a:extLst>
                </a:gridCol>
              </a:tblGrid>
              <a:tr h="45758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464D58"/>
                          </a:solidFill>
                          <a:effectLst/>
                          <a:latin typeface="Tw Cen MT" panose="020B06020201040206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18" marR="49918" marT="0" marB="0" anchor="ctr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464D58"/>
                          </a:solidFill>
                          <a:effectLst/>
                          <a:latin typeface="Tw Cen MT" panose="020B06020201040206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COMM DESIGN &amp; LAND USE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18" marR="49918" marT="0" marB="0" anchor="ctr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464D58"/>
                          </a:solidFill>
                          <a:effectLst/>
                          <a:latin typeface="Tw Cen MT" panose="020B06020201040206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Improve/beautify West Ashley gateways with appropriate signage and landscaping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18" marR="49918" marT="0" marB="0" anchor="ctr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Meeting held 06/06;</a:t>
                      </a:r>
                      <a:r>
                        <a:rPr lang="en-US" sz="14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presentation items follows page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18" marR="49918" marT="0" marB="0" anchor="ctr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5041389"/>
                  </a:ext>
                </a:extLst>
              </a:tr>
              <a:tr h="45758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464D58"/>
                          </a:solidFill>
                          <a:effectLst/>
                          <a:latin typeface="Tw Cen MT" panose="020B06020201040206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115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18" marR="49918" marT="0" marB="0" anchor="ctr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464D58"/>
                          </a:solidFill>
                          <a:effectLst/>
                          <a:latin typeface="Tw Cen MT" panose="020B06020201040206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ECONOMIC DEVELOPMENT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18" marR="49918" marT="0" marB="0" anchor="ctr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464D58"/>
                          </a:solidFill>
                          <a:effectLst/>
                          <a:latin typeface="Tw Cen MT" panose="020B06020201040206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Explore the introduction of a business license fee reduction as an incentive for investment in West Ashley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18" marR="49918" marT="0" marB="0" anchor="ctr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Presentation drafted, needing internal review prior to public input.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18" marR="49918" marT="0" marB="0" anchor="ctr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6970271"/>
                  </a:ext>
                </a:extLst>
              </a:tr>
              <a:tr h="45758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464D58"/>
                          </a:solidFill>
                          <a:effectLst/>
                          <a:latin typeface="Tw Cen MT" panose="020B06020201040206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143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18" marR="49918" marT="0" marB="0" anchor="ctr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464D58"/>
                          </a:solidFill>
                          <a:effectLst/>
                          <a:latin typeface="Tw Cen MT" panose="020B06020201040206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TRANSPORTATION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18" marR="49918" marT="0" marB="0" anchor="ctr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464D58"/>
                          </a:solidFill>
                          <a:effectLst/>
                          <a:latin typeface="Tw Cen MT" panose="020B06020201040206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Implement a pedestrian/bike scale destination based wayfinding system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18" marR="49918" marT="0" marB="0" anchor="ctr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City Parks Dept. started meetings with consultant. Next meeting</a:t>
                      </a:r>
                      <a:r>
                        <a:rPr lang="en-US" sz="14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on 07/15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18" marR="49918" marT="0" marB="0" anchor="ctr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8586365"/>
                  </a:ext>
                </a:extLst>
              </a:tr>
              <a:tr h="45758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464D58"/>
                          </a:solidFill>
                          <a:effectLst/>
                          <a:latin typeface="Tw Cen MT" panose="020B06020201040206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18" marR="49918" marT="0" marB="0" anchor="ctr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464D58"/>
                          </a:solidFill>
                          <a:effectLst/>
                          <a:latin typeface="Tw Cen MT" panose="020B06020201040206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COMM DESIGN &amp; LAND USE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18" marR="49918" marT="0" marB="0" anchor="ctr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464D58"/>
                          </a:solidFill>
                          <a:effectLst/>
                          <a:latin typeface="Tw Cen MT" panose="020B06020201040206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Establish a West Ashley Community Brand &amp; Identity Committee: organize private clean up efforts </a:t>
                      </a:r>
                      <a:r>
                        <a:rPr lang="en-US" sz="1400" dirty="0" smtClean="0">
                          <a:solidFill>
                            <a:srgbClr val="464D58"/>
                          </a:solidFill>
                          <a:effectLst/>
                          <a:latin typeface="Tw Cen MT" panose="020B06020201040206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(Keep </a:t>
                      </a:r>
                      <a:r>
                        <a:rPr lang="en-US" sz="1400" dirty="0">
                          <a:solidFill>
                            <a:srgbClr val="464D58"/>
                          </a:solidFill>
                          <a:effectLst/>
                          <a:latin typeface="Tw Cen MT" panose="020B06020201040206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West Ashley beautiful)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18" marR="49918" marT="0" marB="0" anchor="ctr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Meeting held 06/06;</a:t>
                      </a:r>
                      <a:r>
                        <a:rPr lang="en-US" sz="14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presentation items follows page</a:t>
                      </a:r>
                      <a:endParaRPr lang="en-US" sz="14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18" marR="49918" marT="0" marB="0" anchor="ctr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587683"/>
                  </a:ext>
                </a:extLst>
              </a:tr>
              <a:tr h="45758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464D58"/>
                          </a:solidFill>
                          <a:effectLst/>
                          <a:latin typeface="Tw Cen MT" panose="020B06020201040206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32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18" marR="49918" marT="0" marB="0" anchor="ctr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464D58"/>
                          </a:solidFill>
                          <a:effectLst/>
                          <a:latin typeface="Tw Cen MT" panose="020B06020201040206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ECONOMIC DEVELOPMENT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18" marR="49918" marT="0" marB="0" anchor="ctr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464D58"/>
                          </a:solidFill>
                          <a:effectLst/>
                          <a:latin typeface="Tw Cen MT" panose="020B06020201040206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Better integrate West Ashley within the efforts of the Charleston Digital Corridor initiative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18" marR="49918" marT="0" marB="0" anchor="ctr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Meeting with President</a:t>
                      </a:r>
                      <a:r>
                        <a:rPr lang="en-US" sz="14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of Charleston Digital Corridor scheduled for 07/19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18" marR="49918" marT="0" marB="0" anchor="ctr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8376713"/>
                  </a:ext>
                </a:extLst>
              </a:tr>
              <a:tr h="45758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464D58"/>
                          </a:solidFill>
                          <a:effectLst/>
                          <a:latin typeface="Tw Cen MT" panose="020B06020201040206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18" marR="49918" marT="0" marB="0" anchor="ctr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464D58"/>
                          </a:solidFill>
                          <a:effectLst/>
                          <a:latin typeface="Tw Cen MT" panose="020B06020201040206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ECONOMIC DEVELOPMENT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18" marR="49918" marT="0" marB="0" anchor="ctr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464D58"/>
                          </a:solidFill>
                          <a:effectLst/>
                          <a:latin typeface="Tw Cen MT" panose="020B06020201040206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Coordinate services such as emergency response, garbage pick-up, drainage maintenance, street maintenance, lighting, </a:t>
                      </a:r>
                      <a:r>
                        <a:rPr lang="en-US" sz="1400" dirty="0" err="1">
                          <a:solidFill>
                            <a:srgbClr val="464D58"/>
                          </a:solidFill>
                          <a:effectLst/>
                          <a:latin typeface="Tw Cen MT" panose="020B06020201040206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etc</a:t>
                      </a:r>
                      <a:r>
                        <a:rPr lang="en-US" sz="1400" dirty="0">
                          <a:solidFill>
                            <a:srgbClr val="464D58"/>
                          </a:solidFill>
                          <a:effectLst/>
                          <a:latin typeface="Tw Cen MT" panose="020B06020201040206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between City, County, St Andrews PSD, and SCDOT to increase efficiency and decrease duplicity.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18" marR="49918" marT="0" marB="0" anchor="ctr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Talking internally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18" marR="49918" marT="0" marB="0" anchor="ctr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23775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4980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Meeting for Item 5&amp;42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Meeting was held at West Ashley High School on June 6.</a:t>
            </a:r>
          </a:p>
          <a:p>
            <a:pPr lvl="1"/>
            <a:r>
              <a:rPr lang="en-US" dirty="0" smtClean="0"/>
              <a:t>Ryan Cumback</a:t>
            </a:r>
          </a:p>
          <a:p>
            <a:pPr lvl="1"/>
            <a:r>
              <a:rPr lang="en-US" dirty="0" smtClean="0"/>
              <a:t>Matt Moldenhauer</a:t>
            </a:r>
          </a:p>
          <a:p>
            <a:pPr lvl="1"/>
            <a:r>
              <a:rPr lang="en-US" dirty="0" smtClean="0"/>
              <a:t>Aimee Sutton</a:t>
            </a:r>
          </a:p>
          <a:p>
            <a:pPr lvl="1"/>
            <a:r>
              <a:rPr lang="en-US" dirty="0" smtClean="0"/>
              <a:t>CM Waring</a:t>
            </a:r>
          </a:p>
          <a:p>
            <a:pPr lvl="1"/>
            <a:r>
              <a:rPr lang="en-US" dirty="0" smtClean="0"/>
              <a:t>Teresa Tidestrom (lead)</a:t>
            </a:r>
          </a:p>
          <a:p>
            <a:pPr lvl="2"/>
            <a:r>
              <a:rPr lang="en-US" dirty="0" smtClean="0"/>
              <a:t>Kenneth Marolda (co-lead) was unable to join</a:t>
            </a:r>
          </a:p>
          <a:p>
            <a:r>
              <a:rPr lang="en-US" dirty="0" smtClean="0"/>
              <a:t>Group discussed items that were underway by Teresa as chair of West Ashley Connects</a:t>
            </a:r>
          </a:p>
          <a:p>
            <a:r>
              <a:rPr lang="en-US" dirty="0" smtClean="0"/>
              <a:t>Additional items were added to be looked </a:t>
            </a:r>
            <a:r>
              <a:rPr lang="en-US" dirty="0" smtClean="0"/>
              <a:t>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4479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 Beautification and Clean 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Replacement Neighborhood Entry Signs</a:t>
            </a:r>
          </a:p>
          <a:p>
            <a:pPr lvl="1"/>
            <a:r>
              <a:rPr lang="en-US" dirty="0" smtClean="0"/>
              <a:t>Identified multiple neighborhood entry signs for areas without formalized HOA.  Proposed using grant money with the existing neighborhood council to “spruce” up or rebuild signs</a:t>
            </a:r>
          </a:p>
          <a:p>
            <a:r>
              <a:rPr lang="en-US" dirty="0" smtClean="0"/>
              <a:t>Keep West Ashley Beautiful affiliate</a:t>
            </a:r>
          </a:p>
          <a:p>
            <a:pPr lvl="1"/>
            <a:r>
              <a:rPr lang="en-US" dirty="0" smtClean="0"/>
              <a:t>Tidestrom explained a reason to create a </a:t>
            </a:r>
            <a:r>
              <a:rPr lang="en-US" dirty="0" smtClean="0"/>
              <a:t>“Keep </a:t>
            </a:r>
            <a:r>
              <a:rPr lang="en-US" dirty="0" smtClean="0"/>
              <a:t>West </a:t>
            </a:r>
            <a:r>
              <a:rPr lang="en-US" dirty="0" smtClean="0"/>
              <a:t>Ashley </a:t>
            </a:r>
            <a:r>
              <a:rPr lang="en-US" dirty="0" err="1" smtClean="0"/>
              <a:t>Beauiful</a:t>
            </a:r>
            <a:r>
              <a:rPr lang="en-US" dirty="0" smtClean="0"/>
              <a:t>” </a:t>
            </a:r>
            <a:r>
              <a:rPr lang="en-US" dirty="0" smtClean="0"/>
              <a:t>affiliate which would work in conjunction with </a:t>
            </a:r>
            <a:r>
              <a:rPr lang="en-US" dirty="0" smtClean="0"/>
              <a:t>“Keep </a:t>
            </a:r>
            <a:r>
              <a:rPr lang="en-US" dirty="0" smtClean="0"/>
              <a:t>Charleston </a:t>
            </a:r>
            <a:r>
              <a:rPr lang="en-US" dirty="0" smtClean="0"/>
              <a:t>Beautiful” </a:t>
            </a:r>
            <a:r>
              <a:rPr lang="en-US" dirty="0" smtClean="0"/>
              <a:t>and </a:t>
            </a:r>
            <a:r>
              <a:rPr lang="en-US" dirty="0" smtClean="0"/>
              <a:t>“Palmetto Pride” </a:t>
            </a:r>
            <a:r>
              <a:rPr lang="en-US" dirty="0" smtClean="0"/>
              <a:t>to plan and implement clean up efforts around the city and county sections of </a:t>
            </a:r>
            <a:r>
              <a:rPr lang="en-US" dirty="0"/>
              <a:t>W</a:t>
            </a:r>
            <a:r>
              <a:rPr lang="en-US" dirty="0" smtClean="0"/>
              <a:t>est Ashley.  </a:t>
            </a:r>
          </a:p>
          <a:p>
            <a:r>
              <a:rPr lang="en-US" dirty="0" smtClean="0"/>
              <a:t>Beautification of entry ways</a:t>
            </a:r>
          </a:p>
          <a:p>
            <a:pPr lvl="1"/>
            <a:r>
              <a:rPr lang="en-US" dirty="0" smtClean="0"/>
              <a:t>Proposed areas which could benefit from direct investment </a:t>
            </a:r>
            <a:r>
              <a:rPr lang="en-US" dirty="0" smtClean="0"/>
              <a:t>signage and planting enhancements on entry corridors</a:t>
            </a:r>
          </a:p>
        </p:txBody>
      </p:sp>
    </p:spTree>
    <p:extLst>
      <p:ext uri="{BB962C8B-B14F-4D97-AF65-F5344CB8AC3E}">
        <p14:creationId xmlns:p14="http://schemas.microsoft.com/office/powerpoint/2010/main" val="4094027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 Beautification and Clean 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Additional Items discussed:</a:t>
            </a:r>
          </a:p>
          <a:p>
            <a:r>
              <a:rPr lang="en-US" dirty="0"/>
              <a:t>Old Towne Road (SC-171) Resurfacing* (by SCDOT) – Fully evaluate corridor for safety of all modes of transportation, to better understand implications of current lane striping and signed speed limits. </a:t>
            </a:r>
            <a:endParaRPr lang="en-US" dirty="0" smtClean="0"/>
          </a:p>
          <a:p>
            <a:pPr lvl="1"/>
            <a:r>
              <a:rPr lang="en-US" dirty="0" smtClean="0"/>
              <a:t>SCDOT </a:t>
            </a:r>
            <a:r>
              <a:rPr lang="en-US" dirty="0" smtClean="0"/>
              <a:t>anticipates resurfacing roadway in 2023. </a:t>
            </a:r>
            <a:endParaRPr lang="en-US" dirty="0"/>
          </a:p>
          <a:p>
            <a:pPr lvl="0"/>
            <a:r>
              <a:rPr lang="en-US" dirty="0"/>
              <a:t>Update I-26 signage – Update naming and signage of “Cosgrove Ave (SC-7 South)” to “Sam Rittenberg Blvd (SC-7 South</a:t>
            </a:r>
            <a:r>
              <a:rPr lang="en-US" dirty="0" smtClean="0"/>
              <a:t>)”.</a:t>
            </a:r>
            <a:endParaRPr lang="en-US" dirty="0"/>
          </a:p>
          <a:p>
            <a:r>
              <a:rPr lang="en-US" dirty="0"/>
              <a:t>Traffic Signal Switch Box Artwork – Beautify switch boxes and enhance West Ashley wayfinding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Business Neighborhood Services researching something similar on King Street, waiting to hear pathway forward</a:t>
            </a:r>
            <a:endParaRPr lang="en-US" dirty="0"/>
          </a:p>
          <a:p>
            <a:r>
              <a:rPr lang="en-US" dirty="0"/>
              <a:t>Neighborhood Entry/Aesthetic Enhancements – Enhancing neighborhood monument signage in historic West Ashley neighborhoods.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020559"/>
      </p:ext>
    </p:extLst>
  </p:cSld>
  <p:clrMapOvr>
    <a:masterClrMapping/>
  </p:clrMapOvr>
</p:sld>
</file>

<file path=ppt/theme/theme1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2">
      <a:majorFont>
        <a:latin typeface="Bodoni MT"/>
        <a:ea typeface=""/>
        <a:cs typeface=""/>
      </a:majorFont>
      <a:minorFont>
        <a:latin typeface="Tw Cen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6390</TotalTime>
  <Words>496</Words>
  <Application>Microsoft Office PowerPoint</Application>
  <PresentationFormat>Widescreen</PresentationFormat>
  <Paragraphs>56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5" baseType="lpstr">
      <vt:lpstr>MS Gothic</vt:lpstr>
      <vt:lpstr>Antique Olive</vt:lpstr>
      <vt:lpstr>Arial</vt:lpstr>
      <vt:lpstr>Bodoni MT</vt:lpstr>
      <vt:lpstr>Calibri</vt:lpstr>
      <vt:lpstr>Edwardian Script ITC</vt:lpstr>
      <vt:lpstr>Shruti</vt:lpstr>
      <vt:lpstr>Times New Roman</vt:lpstr>
      <vt:lpstr>Tw Cen MT</vt:lpstr>
      <vt:lpstr>1_Default Design</vt:lpstr>
      <vt:lpstr>PowerPoint Presentation</vt:lpstr>
      <vt:lpstr>Elements to Focus (2022)</vt:lpstr>
      <vt:lpstr>Meeting for Item 5&amp;42</vt:lpstr>
      <vt:lpstr>WA Beautification and Clean Up</vt:lpstr>
      <vt:lpstr>WA Beautification and Clean Up</vt:lpstr>
    </vt:vector>
  </TitlesOfParts>
  <Company>City of Charleston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PPP Loan Disbursal in Greater Charleston by the Numbers</dc:title>
  <dc:creator>Hopkins, Rebecca</dc:creator>
  <cp:lastModifiedBy>Pohlman, Eric</cp:lastModifiedBy>
  <cp:revision>185</cp:revision>
  <dcterms:created xsi:type="dcterms:W3CDTF">2020-12-02T20:59:34Z</dcterms:created>
  <dcterms:modified xsi:type="dcterms:W3CDTF">2022-07-13T18:34:48Z</dcterms:modified>
</cp:coreProperties>
</file>