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sldIdLst>
    <p:sldId id="263" r:id="rId2"/>
    <p:sldId id="273" r:id="rId3"/>
    <p:sldId id="274" r:id="rId4"/>
    <p:sldId id="276" r:id="rId5"/>
    <p:sldId id="275" r:id="rId6"/>
    <p:sldId id="277" r:id="rId7"/>
    <p:sldId id="272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pson, Meg" initials="TM" lastIdx="3" clrIdx="0">
    <p:extLst>
      <p:ext uri="{19B8F6BF-5375-455C-9EA6-DF929625EA0E}">
        <p15:presenceInfo xmlns:p15="http://schemas.microsoft.com/office/powerpoint/2012/main" userId="S-1-5-21-537223876-818682003-1275988791-15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A9D18E"/>
    <a:srgbClr val="548235"/>
    <a:srgbClr val="F8CBAD"/>
    <a:srgbClr val="C2E4D5"/>
    <a:srgbClr val="BCD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95" autoAdjust="0"/>
    <p:restoredTop sz="96395" autoAdjust="0"/>
  </p:normalViewPr>
  <p:slideViewPr>
    <p:cSldViewPr snapToGrid="0">
      <p:cViewPr varScale="1">
        <p:scale>
          <a:sx n="115" d="100"/>
          <a:sy n="115" d="100"/>
        </p:scale>
        <p:origin x="96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2422C-02DA-4A86-B41C-26EE048A33B8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038E7-5A32-4B1B-B1C7-772ED963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0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57CB-37F1-48FC-9CB6-28A56539E5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66840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02756" indent="-270291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81164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13629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46095" indent="-216233" defTabSz="914485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378560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11026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243491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675957" indent="-216233" defTabSz="914485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457CB-37F1-48FC-9CB6-28A56539E5F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85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8196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1803EB-E5FF-4A64-B945-B8E80D0607A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31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D4CB35-4629-4FD8-B1EB-DB12520BD79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707E49-CF50-422A-80D2-C034B6FCF0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7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886CDF-3796-4C5C-B763-EF2A260601A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63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85E99E-8E0E-48E6-B7D0-52CC7DF5A5A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300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 cap="none" spc="1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B6C0A7-AE65-47CE-BA53-9286D9482A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" y="11430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629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08231-BF6E-43AC-91CF-0171049B9C1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606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CFA2E4-6E6D-4B91-B151-C62C186D2BE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745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6B857-FAF4-4692-8D48-3F495AECCF1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12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386833-92A5-4C9A-81D6-D6A17C85E0B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7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4EFAF1-F801-4246-88A5-853287DE4F0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37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E813BE-DC3B-4E50-850F-27E4FC126AE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229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6248400"/>
            <a:ext cx="7315200" cy="566738"/>
          </a:xfrm>
        </p:spPr>
        <p:txBody>
          <a:bodyPr anchor="b"/>
          <a:lstStyle>
            <a:lvl1pPr algn="ctr">
              <a:defRPr sz="1800" b="0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0017" y="457200"/>
            <a:ext cx="10134600" cy="5526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99952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3E38A-C584-43AE-9A61-2744E756F2B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43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cap="all" baseline="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2433638" y="440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056" y="2284615"/>
            <a:ext cx="12192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City </a:t>
            </a:r>
            <a:r>
              <a:rPr kumimoji="0" lang="en-US" sz="32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of </a:t>
            </a:r>
            <a:r>
              <a:rPr kumimoji="0" lang="en-US" sz="3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Charleston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dwardian Script ITC" panose="030303020407070D0804" pitchFamily="66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"/>
                <a:ea typeface="MS Gothic" panose="020B0609070205080204" pitchFamily="49" charset="-128"/>
                <a:cs typeface="Shruti" panose="020B0502040204020203" pitchFamily="34" charset="0"/>
              </a:rPr>
              <a:t>West Ashley Revitalization</a:t>
            </a:r>
            <a:r>
              <a:rPr kumimoji="0" lang="en-US" sz="4400" b="1" i="0" u="none" strike="noStrike" kern="1200" spc="10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"/>
                <a:ea typeface="MS Gothic" panose="020B0609070205080204" pitchFamily="49" charset="-128"/>
                <a:cs typeface="Shruti" panose="020B0502040204020203" pitchFamily="34" charset="0"/>
              </a:rPr>
              <a:t> Commission DRB Principles Update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tique Olive" pitchFamily="34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Eric Pohlman</a:t>
            </a:r>
            <a:r>
              <a:rPr kumimoji="0" lang="en-US" b="0" i="0" u="none" strike="noStrike" kern="1200" cap="none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 –</a:t>
            </a:r>
            <a:r>
              <a:rPr kumimoji="0" lang="en-US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 </a:t>
            </a:r>
            <a:r>
              <a:rPr kumimoji="0" lang="en-US" b="0" i="1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West Ashley Coordinator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rgbClr val="000000"/>
                </a:solidFill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September 14, 2022</a:t>
            </a:r>
            <a:endParaRPr kumimoji="0" lang="en-US" b="0" i="0" u="none" strike="noStrike" kern="120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MS Gothic" panose="020B0609070205080204" pitchFamily="49" charset="-128"/>
              <a:cs typeface="Shrut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67" y="547401"/>
            <a:ext cx="1766755" cy="16623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86000" y="4405313"/>
            <a:ext cx="7620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34982"/>
            <a:ext cx="64008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32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ECONOMIC DEVELOPMENT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762000" y="17526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kern="0" dirty="0"/>
              <a:t>Better integrate West Ashley within the efforts of the Charleston Digital Corridor </a:t>
            </a:r>
            <a:r>
              <a:rPr lang="en-US" sz="2800" kern="0" dirty="0" smtClean="0"/>
              <a:t>initiative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kern="0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West Ashley economic development marketing brochure has arrived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Setting meeting with CRDA, Charleston </a:t>
            </a:r>
            <a:r>
              <a:rPr lang="en-US" kern="0" dirty="0" err="1" smtClean="0"/>
              <a:t>MetroChamber</a:t>
            </a:r>
            <a:r>
              <a:rPr lang="en-US" kern="0" dirty="0" smtClean="0"/>
              <a:t>, Charleston Economic Development, </a:t>
            </a:r>
            <a:r>
              <a:rPr lang="en-US" kern="0" dirty="0" err="1" smtClean="0"/>
              <a:t>Lowcountry</a:t>
            </a:r>
            <a:r>
              <a:rPr lang="en-US" kern="0" dirty="0" smtClean="0"/>
              <a:t> Local First, and Digital Corridor to present packet and develop relationship with companies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0" dirty="0" smtClean="0"/>
              <a:t>Placing PDF online for company recruitment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kern="0" dirty="0" smtClean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kern="0" dirty="0" smtClean="0"/>
              <a:t>Document highlights the best aspects of West Ashley as a location to grow a business and a family</a:t>
            </a:r>
            <a:endParaRPr lang="en-US" sz="2800" kern="0" dirty="0"/>
          </a:p>
        </p:txBody>
      </p:sp>
    </p:spTree>
    <p:extLst>
      <p:ext uri="{BB962C8B-B14F-4D97-AF65-F5344CB8AC3E}">
        <p14:creationId xmlns:p14="http://schemas.microsoft.com/office/powerpoint/2010/main" val="348350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1"/>
            <a:ext cx="4984928" cy="49459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7474" y="1599031"/>
            <a:ext cx="4924926" cy="4947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32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ECONOMIC DEVELOPMENT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56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417638"/>
            <a:ext cx="5133474" cy="5099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11" y="1415385"/>
            <a:ext cx="5101389" cy="510138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32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ECONOMIC DEVELOPMENT</a:t>
            </a:r>
            <a:r>
              <a:rPr lang="en-US" b="0" dirty="0"/>
              <a:t/>
            </a:r>
            <a:br>
              <a:rPr lang="en-US" b="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61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DRB Meeting August 1, 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Presented the WARC Workgroup DRB Principles at the August 1 meeting of DRB</a:t>
            </a:r>
          </a:p>
          <a:p>
            <a:r>
              <a:rPr lang="en-US" sz="2400" dirty="0" smtClean="0"/>
              <a:t>Design Principles are Item 3 in the Implementation Matrix </a:t>
            </a:r>
          </a:p>
          <a:p>
            <a:pPr lvl="1"/>
            <a:r>
              <a:rPr lang="en-US" sz="2400" dirty="0" smtClean="0"/>
              <a:t>Develop </a:t>
            </a:r>
            <a:r>
              <a:rPr lang="en-US" sz="2400" dirty="0"/>
              <a:t>a set of urban design principles for key sites and corridors. Based on the illustrative vision depicted for key sites in Plan West Ashley, a set of principles can be established to inform new development and public </a:t>
            </a:r>
            <a:r>
              <a:rPr lang="en-US" sz="2400" dirty="0" smtClean="0"/>
              <a:t>improvements</a:t>
            </a:r>
            <a:endParaRPr lang="en-US" sz="2400" dirty="0"/>
          </a:p>
          <a:p>
            <a:r>
              <a:rPr lang="en-US" sz="2400" dirty="0"/>
              <a:t>The smaller focus group of West Ashley Revitalization Commissioners drafted the principles to reflect the different characters of the area. (Members: </a:t>
            </a:r>
            <a:r>
              <a:rPr lang="en-US" sz="2400" i="1" dirty="0"/>
              <a:t>Ashley Jackrel</a:t>
            </a:r>
            <a:r>
              <a:rPr lang="en-US" sz="2400" dirty="0"/>
              <a:t>, Kenneth Marolda, Mary Peters, and Teresa Tidestrom) </a:t>
            </a:r>
            <a:endParaRPr lang="en-US" sz="2400" dirty="0" smtClean="0"/>
          </a:p>
          <a:p>
            <a:r>
              <a:rPr lang="en-US" sz="2400" dirty="0" smtClean="0"/>
              <a:t>2020-2021 held workgroup meetings to discuss the areas of West Ashley and the special character of them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84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City Design </a:t>
            </a:r>
            <a:r>
              <a:rPr lang="en-US" b="1" dirty="0"/>
              <a:t>Review Board has limitations on purview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Principles had to be restrained to what </a:t>
            </a:r>
            <a:r>
              <a:rPr lang="en-US" dirty="0" smtClean="0"/>
              <a:t>the City </a:t>
            </a:r>
            <a:r>
              <a:rPr lang="en-US" dirty="0"/>
              <a:t>Design Review Board could decide upon. </a:t>
            </a:r>
          </a:p>
          <a:p>
            <a:pPr marL="0" indent="0">
              <a:buNone/>
            </a:pPr>
            <a:r>
              <a:rPr lang="en-US" b="1" dirty="0"/>
              <a:t>Could not: </a:t>
            </a:r>
            <a:endParaRPr lang="en-US" dirty="0"/>
          </a:p>
          <a:p>
            <a:r>
              <a:rPr lang="en-US" dirty="0"/>
              <a:t>Have right of way design criteria </a:t>
            </a:r>
          </a:p>
          <a:p>
            <a:r>
              <a:rPr lang="en-US" dirty="0"/>
              <a:t>Give or reduce height </a:t>
            </a:r>
          </a:p>
          <a:p>
            <a:r>
              <a:rPr lang="en-US" dirty="0"/>
              <a:t>Influence parking count </a:t>
            </a:r>
          </a:p>
          <a:p>
            <a:r>
              <a:rPr lang="en-US" dirty="0"/>
              <a:t>Decide stormwater design </a:t>
            </a:r>
          </a:p>
          <a:p>
            <a:r>
              <a:rPr lang="en-US" dirty="0"/>
              <a:t>Decide land uses allowed or not allowed </a:t>
            </a:r>
          </a:p>
          <a:p>
            <a:pPr marL="0" indent="0">
              <a:buNone/>
            </a:pPr>
            <a:r>
              <a:rPr lang="en-US" b="1" dirty="0"/>
              <a:t>Also avoided: </a:t>
            </a:r>
            <a:endParaRPr lang="en-US" dirty="0"/>
          </a:p>
          <a:p>
            <a:r>
              <a:rPr lang="en-US" dirty="0"/>
              <a:t>Architectural styles or form-based code </a:t>
            </a:r>
          </a:p>
          <a:p>
            <a:r>
              <a:rPr lang="en-US" dirty="0"/>
              <a:t>Proscriptive language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 smtClean="0"/>
              <a:t>Design Principle 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15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DRB Principle Areas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793" y="1417638"/>
            <a:ext cx="7588413" cy="51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2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 smtClean="0"/>
              <a:t>DRB wanted more definition for each Gateway and Neighborhood Hub</a:t>
            </a:r>
          </a:p>
          <a:p>
            <a:pPr marL="0" indent="0">
              <a:buNone/>
            </a:pPr>
            <a:r>
              <a:rPr lang="en-US" sz="3200" dirty="0" smtClean="0"/>
              <a:t>Refine the guidelines to ensure they are legally defensible (</a:t>
            </a:r>
            <a:r>
              <a:rPr lang="en-US" sz="3200" dirty="0" err="1" smtClean="0"/>
              <a:t>ie</a:t>
            </a:r>
            <a:r>
              <a:rPr lang="en-US" sz="3200" dirty="0" smtClean="0"/>
              <a:t>. Not refereeing to requiring additional sidewalk because of potential takings opposition)</a:t>
            </a:r>
          </a:p>
          <a:p>
            <a:pPr marL="0" indent="0">
              <a:buNone/>
            </a:pPr>
            <a:r>
              <a:rPr lang="en-US" sz="3200" dirty="0" smtClean="0"/>
              <a:t>Rethink terms Rural and Urban for corridors, restudy locations for Gateway and Neighborhoods Hubs (what are extents for them?)</a:t>
            </a:r>
            <a:endParaRPr lang="en-US" sz="32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DRB Meeting August 1, 2022 Outcome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12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DRB Principles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Tweaking and drafting new language</a:t>
            </a:r>
          </a:p>
          <a:p>
            <a:pPr lvl="1"/>
            <a:r>
              <a:rPr lang="en-US" sz="2600" dirty="0" smtClean="0"/>
              <a:t>Working draft 2 sent to Commissioners as example of direction</a:t>
            </a:r>
          </a:p>
          <a:p>
            <a:r>
              <a:rPr lang="en-US" sz="2800" dirty="0" smtClean="0"/>
              <a:t>Will need a new workgroup to help refine the language and ensure it fits with the direction of WARC</a:t>
            </a:r>
          </a:p>
          <a:p>
            <a:pPr lvl="1"/>
            <a:r>
              <a:rPr lang="en-US" sz="2800" dirty="0" smtClean="0"/>
              <a:t>Volunteers</a:t>
            </a:r>
          </a:p>
          <a:p>
            <a:pPr lvl="2"/>
            <a:r>
              <a:rPr lang="en-US" sz="2600" dirty="0" smtClean="0"/>
              <a:t>Matt Moldenhauer</a:t>
            </a:r>
          </a:p>
          <a:p>
            <a:pPr lvl="2"/>
            <a:r>
              <a:rPr lang="en-US" sz="2600" dirty="0" smtClean="0"/>
              <a:t>Charlie Smith</a:t>
            </a:r>
          </a:p>
          <a:p>
            <a:pPr lvl="2"/>
            <a:r>
              <a:rPr lang="en-US" sz="2600" dirty="0" smtClean="0"/>
              <a:t>Kenneth Marolda</a:t>
            </a:r>
          </a:p>
          <a:p>
            <a:pPr lvl="2"/>
            <a:r>
              <a:rPr lang="en-US" sz="2600" smtClean="0"/>
              <a:t>Teresa Tidestrom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45031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1"/>
          <p:cNvSpPr txBox="1">
            <a:spLocks noChangeArrowheads="1"/>
          </p:cNvSpPr>
          <p:nvPr/>
        </p:nvSpPr>
        <p:spPr bwMode="auto">
          <a:xfrm>
            <a:off x="2433638" y="4405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1056" y="2284615"/>
            <a:ext cx="12192000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City </a:t>
            </a:r>
            <a:r>
              <a:rPr kumimoji="0" lang="en-US" sz="3200" b="0" i="0" u="none" strike="noStrike" kern="1200" cap="none" spc="1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of </a:t>
            </a:r>
            <a:r>
              <a:rPr kumimoji="0" lang="en-US" sz="3200" b="0" i="0" u="none" strike="noStrike" kern="1200" cap="none" spc="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dwardian Script ITC" panose="030303020407070D0804" pitchFamily="66" charset="0"/>
                <a:ea typeface="MS Gothic" panose="020B0609070205080204" pitchFamily="49" charset="-128"/>
                <a:cs typeface="Shruti" panose="020B0502040204020203" pitchFamily="34" charset="0"/>
              </a:rPr>
              <a:t>Charleston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10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dwardian Script ITC" panose="030303020407070D0804" pitchFamily="66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spc="10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"/>
                <a:ea typeface="MS Gothic" panose="020B0609070205080204" pitchFamily="49" charset="-128"/>
                <a:cs typeface="Shruti" panose="020B0502040204020203" pitchFamily="34" charset="0"/>
              </a:rPr>
              <a:t>West Ashley Revitalization</a:t>
            </a:r>
            <a:r>
              <a:rPr kumimoji="0" lang="en-US" sz="4400" b="1" i="0" u="none" strike="noStrike" kern="1200" spc="10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doni MT"/>
                <a:ea typeface="MS Gothic" panose="020B0609070205080204" pitchFamily="49" charset="-128"/>
                <a:cs typeface="Shruti" panose="020B0502040204020203" pitchFamily="34" charset="0"/>
              </a:rPr>
              <a:t> Commission Workgroups Update</a:t>
            </a:r>
            <a:endParaRPr kumimoji="0" lang="en-US" sz="2400" b="1" i="0" u="none" strike="noStrike" kern="1200" cap="none" spc="3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ntique Olive" pitchFamily="34" charset="0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Eric Pohlman</a:t>
            </a:r>
            <a:r>
              <a:rPr kumimoji="0" lang="en-US" b="0" i="0" u="none" strike="noStrike" kern="1200" cap="none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 –</a:t>
            </a:r>
            <a:r>
              <a:rPr kumimoji="0" lang="en-US" b="0" i="0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 </a:t>
            </a:r>
            <a:r>
              <a:rPr kumimoji="0" lang="en-US" b="0" i="1" u="none" strike="noStrike" kern="1200" cap="none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West Ashley Coordinator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smtClean="0">
                <a:solidFill>
                  <a:srgbClr val="000000"/>
                </a:solidFill>
                <a:latin typeface="Tw Cen MT"/>
                <a:ea typeface="MS Gothic" panose="020B0609070205080204" pitchFamily="49" charset="-128"/>
                <a:cs typeface="Shruti" panose="020B0502040204020203" pitchFamily="34" charset="0"/>
              </a:rPr>
              <a:t>September 14, 2022</a:t>
            </a:r>
            <a:endParaRPr kumimoji="0" lang="en-US" b="0" i="0" u="none" strike="noStrike" kern="1200" cap="none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MS Gothic" panose="020B0609070205080204" pitchFamily="49" charset="-128"/>
              <a:cs typeface="Shruti" panose="020B0502040204020203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all" spc="2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MS Gothic" panose="020B0609070205080204" pitchFamily="49" charset="-128"/>
              <a:cs typeface="Shrut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567" y="547401"/>
            <a:ext cx="1766755" cy="166239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286000" y="4405313"/>
            <a:ext cx="7620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5034982"/>
            <a:ext cx="6400800" cy="104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to Focus </a:t>
            </a:r>
            <a:r>
              <a:rPr lang="en-US" dirty="0"/>
              <a:t>(</a:t>
            </a:r>
            <a:r>
              <a:rPr lang="en-US" dirty="0" smtClean="0"/>
              <a:t>2022)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2308157"/>
              </p:ext>
            </p:extLst>
          </p:nvPr>
        </p:nvGraphicFramePr>
        <p:xfrm>
          <a:off x="609600" y="1802058"/>
          <a:ext cx="10972800" cy="3199016"/>
        </p:xfrm>
        <a:graphic>
          <a:graphicData uri="http://schemas.openxmlformats.org/drawingml/2006/table">
            <a:tbl>
              <a:tblPr firstRow="1" firstCol="1" bandRow="1"/>
              <a:tblGrid>
                <a:gridCol w="912815">
                  <a:extLst>
                    <a:ext uri="{9D8B030D-6E8A-4147-A177-3AD203B41FA5}">
                      <a16:colId xmlns:a16="http://schemas.microsoft.com/office/drawing/2014/main" val="3921953446"/>
                    </a:ext>
                  </a:extLst>
                </a:gridCol>
                <a:gridCol w="2072851">
                  <a:extLst>
                    <a:ext uri="{9D8B030D-6E8A-4147-A177-3AD203B41FA5}">
                      <a16:colId xmlns:a16="http://schemas.microsoft.com/office/drawing/2014/main" val="2778285368"/>
                    </a:ext>
                  </a:extLst>
                </a:gridCol>
                <a:gridCol w="5286722">
                  <a:extLst>
                    <a:ext uri="{9D8B030D-6E8A-4147-A177-3AD203B41FA5}">
                      <a16:colId xmlns:a16="http://schemas.microsoft.com/office/drawing/2014/main" val="687263930"/>
                    </a:ext>
                  </a:extLst>
                </a:gridCol>
                <a:gridCol w="2700412">
                  <a:extLst>
                    <a:ext uri="{9D8B030D-6E8A-4147-A177-3AD203B41FA5}">
                      <a16:colId xmlns:a16="http://schemas.microsoft.com/office/drawing/2014/main" val="12131442"/>
                    </a:ext>
                  </a:extLst>
                </a:gridCol>
              </a:tblGrid>
              <a:tr h="45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 DESIGN &amp; LAND USE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Improve/beautify West Ashley gateways with appropriate signage and landscaping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update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5041389"/>
                  </a:ext>
                </a:extLst>
              </a:tr>
              <a:tr h="45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DEVELOPMENT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Explore the introduction of a business license fee reduction as an incentive for investment in West Ashley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 Business Services Manager, edits proposed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970271"/>
                  </a:ext>
                </a:extLst>
              </a:tr>
              <a:tr h="45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TRANSPORTATION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Implement a pedestrian/bike scale destination based wayfinding system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 with City Parks on design options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materials. Additional details to follow.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586365"/>
                  </a:ext>
                </a:extLst>
              </a:tr>
              <a:tr h="45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 DESIGN &amp; LAND USE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Establish a West Ashley Community Brand &amp; Identity Committee: organize private clean up efforts </a:t>
                      </a:r>
                      <a:r>
                        <a:rPr lang="en-US" sz="1400" dirty="0" smtClean="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(Keep </a:t>
                      </a:r>
                      <a:r>
                        <a:rPr lang="en-US" sz="1400" dirty="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West Ashley beautiful)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updates</a:t>
                      </a: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587683"/>
                  </a:ext>
                </a:extLst>
              </a:tr>
              <a:tr h="45758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DEVELOPMENT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464D58"/>
                          </a:solidFill>
                          <a:effectLst/>
                          <a:latin typeface="Tw Cen MT" panose="020B06020201040206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Better integrate West Ashley within the efforts of the Charleston Digital Corridor initiative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marketing brochure; will start to set up meetings with different economic development groups in the area for West Ashley marketing push.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18" marR="49918" marT="0" marB="0" anchor="ctr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76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8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ctr" hangingPunct="1"/>
            <a:r>
              <a:rPr lang="en-US" b="0" dirty="0"/>
              <a:t>143</a:t>
            </a:r>
            <a:br>
              <a:rPr lang="en-US" b="0" dirty="0"/>
            </a:br>
            <a:r>
              <a:rPr lang="en-US" b="0" dirty="0"/>
              <a:t>TRANSPORTATION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Implement a pedestrian/bike scale destination based wayfinding system</a:t>
            </a:r>
          </a:p>
          <a:p>
            <a:r>
              <a:rPr lang="en-US" dirty="0" smtClean="0"/>
              <a:t>City Parks has a project to brand and create wayfinding along the West Ashley Greenway. </a:t>
            </a:r>
          </a:p>
          <a:p>
            <a:r>
              <a:rPr lang="en-US" dirty="0" smtClean="0"/>
              <a:t>Steering committee comprised of: </a:t>
            </a:r>
          </a:p>
          <a:p>
            <a:pPr lvl="1"/>
            <a:r>
              <a:rPr lang="en-US" dirty="0"/>
              <a:t>CM Ross Appel</a:t>
            </a:r>
          </a:p>
          <a:p>
            <a:pPr lvl="1"/>
            <a:r>
              <a:rPr lang="en-US" dirty="0" smtClean="0"/>
              <a:t>Devon Andrews (Charleston Parks Conservancy Program Manager)</a:t>
            </a:r>
          </a:p>
          <a:p>
            <a:pPr lvl="1"/>
            <a:r>
              <a:rPr lang="en-US" dirty="0" smtClean="0"/>
              <a:t>Katie Zimmerman (Charleston Moves)</a:t>
            </a:r>
          </a:p>
          <a:p>
            <a:pPr lvl="1"/>
            <a:r>
              <a:rPr lang="en-US" dirty="0" smtClean="0"/>
              <a:t>Donna Jacobs (Ashley Bridge District)</a:t>
            </a:r>
          </a:p>
          <a:p>
            <a:pPr lvl="1"/>
            <a:r>
              <a:rPr lang="en-US" dirty="0" smtClean="0"/>
              <a:t>Eric Pohlman (West Ashley Coordinator) </a:t>
            </a:r>
          </a:p>
          <a:p>
            <a:r>
              <a:rPr lang="en-US" dirty="0"/>
              <a:t>Have had three meetings to discuss options for branding logo and usage of </a:t>
            </a:r>
            <a:r>
              <a:rPr lang="en-US" dirty="0" smtClean="0"/>
              <a:t>wayfinding with Chase Anderson (City project manager) and graphic consultant</a:t>
            </a:r>
          </a:p>
          <a:p>
            <a:r>
              <a:rPr lang="en-US" dirty="0" smtClean="0"/>
              <a:t>Have reviewed WA branding package, decided to create a new logo that could be used cross city on new trails.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54789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Bodoni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6460</TotalTime>
  <Words>683</Words>
  <Application>Microsoft Office PowerPoint</Application>
  <PresentationFormat>Widescreen</PresentationFormat>
  <Paragraphs>86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MS Gothic</vt:lpstr>
      <vt:lpstr>Antique Olive</vt:lpstr>
      <vt:lpstr>Arial</vt:lpstr>
      <vt:lpstr>Bodoni MT</vt:lpstr>
      <vt:lpstr>Calibri</vt:lpstr>
      <vt:lpstr>Edwardian Script ITC</vt:lpstr>
      <vt:lpstr>Shruti</vt:lpstr>
      <vt:lpstr>Times New Roman</vt:lpstr>
      <vt:lpstr>Tw Cen MT</vt:lpstr>
      <vt:lpstr>1_Default Design</vt:lpstr>
      <vt:lpstr>PowerPoint Presentation</vt:lpstr>
      <vt:lpstr>DRB Meeting August 1, 2022</vt:lpstr>
      <vt:lpstr>Design Principle Limitations</vt:lpstr>
      <vt:lpstr>DRB Principle Areas</vt:lpstr>
      <vt:lpstr>DRB Meeting August 1, 2022 Outcome</vt:lpstr>
      <vt:lpstr>DRB Principles Update</vt:lpstr>
      <vt:lpstr>PowerPoint Presentation</vt:lpstr>
      <vt:lpstr>Elements to Focus (2022)</vt:lpstr>
      <vt:lpstr>143 TRANSPORTATION </vt:lpstr>
      <vt:lpstr>32 ECONOMIC DEVELOPMENT </vt:lpstr>
      <vt:lpstr>32 ECONOMIC DEVELOPMENT </vt:lpstr>
      <vt:lpstr>32 ECONOMIC DEVELOPMENT </vt:lpstr>
    </vt:vector>
  </TitlesOfParts>
  <Company>City of Charleston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 Loan Disbursal in Greater Charleston by the Numbers</dc:title>
  <dc:creator>Hopkins, Rebecca</dc:creator>
  <cp:lastModifiedBy>Pohlman, Eric</cp:lastModifiedBy>
  <cp:revision>194</cp:revision>
  <dcterms:created xsi:type="dcterms:W3CDTF">2020-12-02T20:59:34Z</dcterms:created>
  <dcterms:modified xsi:type="dcterms:W3CDTF">2022-09-14T22:54:35Z</dcterms:modified>
</cp:coreProperties>
</file>